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4" r:id="rId2"/>
  </p:sldMasterIdLst>
  <p:notesMasterIdLst>
    <p:notesMasterId r:id="rId100"/>
  </p:notesMasterIdLst>
  <p:sldIdLst>
    <p:sldId id="256" r:id="rId3"/>
    <p:sldId id="258" r:id="rId4"/>
    <p:sldId id="4205" r:id="rId5"/>
    <p:sldId id="4204" r:id="rId6"/>
    <p:sldId id="4206" r:id="rId7"/>
    <p:sldId id="4207" r:id="rId8"/>
    <p:sldId id="4208" r:id="rId9"/>
    <p:sldId id="4209" r:id="rId10"/>
    <p:sldId id="4210" r:id="rId11"/>
    <p:sldId id="4211" r:id="rId12"/>
    <p:sldId id="4212" r:id="rId13"/>
    <p:sldId id="4213" r:id="rId14"/>
    <p:sldId id="4214" r:id="rId15"/>
    <p:sldId id="4247" r:id="rId16"/>
    <p:sldId id="4193" r:id="rId17"/>
    <p:sldId id="4166" r:id="rId18"/>
    <p:sldId id="4191" r:id="rId19"/>
    <p:sldId id="4192" r:id="rId20"/>
    <p:sldId id="4171" r:id="rId21"/>
    <p:sldId id="4194" r:id="rId22"/>
    <p:sldId id="4196" r:id="rId23"/>
    <p:sldId id="4201" r:id="rId24"/>
    <p:sldId id="4197" r:id="rId25"/>
    <p:sldId id="4198" r:id="rId26"/>
    <p:sldId id="4199" r:id="rId27"/>
    <p:sldId id="4202" r:id="rId28"/>
    <p:sldId id="4203" r:id="rId29"/>
    <p:sldId id="4215" r:id="rId30"/>
    <p:sldId id="4232" r:id="rId31"/>
    <p:sldId id="4216" r:id="rId32"/>
    <p:sldId id="4217" r:id="rId33"/>
    <p:sldId id="4218" r:id="rId34"/>
    <p:sldId id="4219" r:id="rId35"/>
    <p:sldId id="4220" r:id="rId36"/>
    <p:sldId id="4221" r:id="rId37"/>
    <p:sldId id="4222" r:id="rId38"/>
    <p:sldId id="4223" r:id="rId39"/>
    <p:sldId id="4224" r:id="rId40"/>
    <p:sldId id="4225" r:id="rId41"/>
    <p:sldId id="4226" r:id="rId42"/>
    <p:sldId id="4227" r:id="rId43"/>
    <p:sldId id="4230" r:id="rId44"/>
    <p:sldId id="4231" r:id="rId45"/>
    <p:sldId id="4188" r:id="rId46"/>
    <p:sldId id="4189" r:id="rId47"/>
    <p:sldId id="4190" r:id="rId48"/>
    <p:sldId id="4248" r:id="rId49"/>
    <p:sldId id="4241" r:id="rId50"/>
    <p:sldId id="4263" r:id="rId51"/>
    <p:sldId id="4265" r:id="rId52"/>
    <p:sldId id="4238" r:id="rId53"/>
    <p:sldId id="4258" r:id="rId54"/>
    <p:sldId id="4252" r:id="rId55"/>
    <p:sldId id="4255" r:id="rId56"/>
    <p:sldId id="4254" r:id="rId57"/>
    <p:sldId id="4251" r:id="rId58"/>
    <p:sldId id="4242" r:id="rId59"/>
    <p:sldId id="4259" r:id="rId60"/>
    <p:sldId id="4243" r:id="rId61"/>
    <p:sldId id="4244" r:id="rId62"/>
    <p:sldId id="4245" r:id="rId63"/>
    <p:sldId id="4261" r:id="rId64"/>
    <p:sldId id="4253" r:id="rId65"/>
    <p:sldId id="4246" r:id="rId66"/>
    <p:sldId id="4256" r:id="rId67"/>
    <p:sldId id="4257" r:id="rId68"/>
    <p:sldId id="4260" r:id="rId69"/>
    <p:sldId id="4262" r:id="rId70"/>
    <p:sldId id="4264" r:id="rId71"/>
    <p:sldId id="4266" r:id="rId72"/>
    <p:sldId id="4239" r:id="rId73"/>
    <p:sldId id="4267" r:id="rId74"/>
    <p:sldId id="4249" r:id="rId75"/>
    <p:sldId id="4240" r:id="rId76"/>
    <p:sldId id="4268" r:id="rId77"/>
    <p:sldId id="4270" r:id="rId78"/>
    <p:sldId id="4269" r:id="rId79"/>
    <p:sldId id="4271" r:id="rId80"/>
    <p:sldId id="4276" r:id="rId81"/>
    <p:sldId id="4272" r:id="rId82"/>
    <p:sldId id="4273" r:id="rId83"/>
    <p:sldId id="4288" r:id="rId84"/>
    <p:sldId id="4274" r:id="rId85"/>
    <p:sldId id="4275" r:id="rId86"/>
    <p:sldId id="4250" r:id="rId87"/>
    <p:sldId id="4277" r:id="rId88"/>
    <p:sldId id="4278" r:id="rId89"/>
    <p:sldId id="4279" r:id="rId90"/>
    <p:sldId id="4280" r:id="rId91"/>
    <p:sldId id="4281" r:id="rId92"/>
    <p:sldId id="4282" r:id="rId93"/>
    <p:sldId id="4283" r:id="rId94"/>
    <p:sldId id="4284" r:id="rId95"/>
    <p:sldId id="4285" r:id="rId96"/>
    <p:sldId id="4286" r:id="rId97"/>
    <p:sldId id="4287" r:id="rId98"/>
    <p:sldId id="257"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FF99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3F93CD-F2EC-1EA4-1988-FFA21031024C}" v="149" dt="2023-04-28T03:31:06.827"/>
    <p1510:client id="{96B2B2A3-408F-4152-9507-D0DCD8BF6BD1}" v="72" dt="2023-04-28T07:27:21.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C60D9-93C3-4729-B2CF-52BA4A36EF57}"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n-US"/>
        </a:p>
      </dgm:t>
    </dgm:pt>
    <dgm:pt modelId="{AF77090F-52AF-441D-8BE5-F15E06A94EAF}">
      <dgm:prSet phldrT="[Text]" custT="1"/>
      <dgm:spPr/>
      <dgm:t>
        <a:bodyPr/>
        <a:lstStyle/>
        <a:p>
          <a:r>
            <a:rPr lang="en-US" sz="2000">
              <a:solidFill>
                <a:srgbClr val="C00000"/>
              </a:solidFill>
            </a:rPr>
            <a:t>Construct</a:t>
          </a:r>
          <a:r>
            <a:rPr lang="en-US" sz="2000"/>
            <a:t> a device that has two physical states</a:t>
          </a:r>
        </a:p>
      </dgm:t>
    </dgm:pt>
    <dgm:pt modelId="{B1BAC825-5100-4E7A-9ACC-0C2BF188449F}" type="parTrans" cxnId="{FE840312-EBF9-4136-95D7-310D635C603F}">
      <dgm:prSet/>
      <dgm:spPr/>
      <dgm:t>
        <a:bodyPr/>
        <a:lstStyle/>
        <a:p>
          <a:endParaRPr lang="en-US"/>
        </a:p>
      </dgm:t>
    </dgm:pt>
    <dgm:pt modelId="{7031E30D-87E5-4543-82FC-65B5DFF89CD4}" type="sibTrans" cxnId="{FE840312-EBF9-4136-95D7-310D635C603F}">
      <dgm:prSet/>
      <dgm:spPr/>
      <dgm:t>
        <a:bodyPr/>
        <a:lstStyle/>
        <a:p>
          <a:endParaRPr lang="en-US"/>
        </a:p>
      </dgm:t>
    </dgm:pt>
    <dgm:pt modelId="{A2833CE5-D14D-4161-8575-A2E8B2BCC1A8}">
      <dgm:prSet phldrT="[Text]" custT="1"/>
      <dgm:spPr/>
      <dgm:t>
        <a:bodyPr/>
        <a:lstStyle/>
        <a:p>
          <a:r>
            <a:rPr lang="en-US" sz="2000">
              <a:solidFill>
                <a:srgbClr val="00B050"/>
              </a:solidFill>
            </a:rPr>
            <a:t>Designate</a:t>
          </a:r>
          <a:r>
            <a:rPr lang="en-US" sz="2000"/>
            <a:t> one state a logical 1 and the other a logical 0</a:t>
          </a:r>
        </a:p>
      </dgm:t>
    </dgm:pt>
    <dgm:pt modelId="{2450D4F6-FEB0-456B-9528-BB8527452795}" type="parTrans" cxnId="{6726B136-ED0C-4536-AA06-E86E3CA9AACA}">
      <dgm:prSet/>
      <dgm:spPr/>
      <dgm:t>
        <a:bodyPr/>
        <a:lstStyle/>
        <a:p>
          <a:endParaRPr lang="en-US"/>
        </a:p>
      </dgm:t>
    </dgm:pt>
    <dgm:pt modelId="{B1F8BA9A-A8C9-4B97-84AE-27FDEB595AE6}" type="sibTrans" cxnId="{6726B136-ED0C-4536-AA06-E86E3CA9AACA}">
      <dgm:prSet/>
      <dgm:spPr/>
      <dgm:t>
        <a:bodyPr/>
        <a:lstStyle/>
        <a:p>
          <a:endParaRPr lang="en-US"/>
        </a:p>
      </dgm:t>
    </dgm:pt>
    <dgm:pt modelId="{BDED6BAB-C49D-4750-9EFA-6CFACBD9831F}">
      <dgm:prSet phldrT="[Text]" custT="1"/>
      <dgm:spPr/>
      <dgm:t>
        <a:bodyPr/>
        <a:lstStyle/>
        <a:p>
          <a:r>
            <a:rPr lang="en-US" sz="2000">
              <a:solidFill>
                <a:srgbClr val="7030A0"/>
              </a:solidFill>
            </a:rPr>
            <a:t>Create</a:t>
          </a:r>
          <a:r>
            <a:rPr lang="en-US" sz="2000"/>
            <a:t> an array of such devices</a:t>
          </a:r>
        </a:p>
      </dgm:t>
    </dgm:pt>
    <dgm:pt modelId="{6A87D922-A7C3-458D-9E0B-1F9D2BD117CA}" type="parTrans" cxnId="{472BF0B5-F1F2-4316-8F79-8E0489AA84DF}">
      <dgm:prSet/>
      <dgm:spPr/>
      <dgm:t>
        <a:bodyPr/>
        <a:lstStyle/>
        <a:p>
          <a:endParaRPr lang="en-US"/>
        </a:p>
      </dgm:t>
    </dgm:pt>
    <dgm:pt modelId="{75DEF5F3-C0B4-4834-8DB7-A7D76A270AF7}" type="sibTrans" cxnId="{472BF0B5-F1F2-4316-8F79-8E0489AA84DF}">
      <dgm:prSet/>
      <dgm:spPr/>
      <dgm:t>
        <a:bodyPr/>
        <a:lstStyle/>
        <a:p>
          <a:endParaRPr lang="en-US"/>
        </a:p>
      </dgm:t>
    </dgm:pt>
    <dgm:pt modelId="{7DBAB2A6-4F77-4B20-B272-F87A4C6F47E5}">
      <dgm:prSet phldrT="[Text]" custT="1"/>
      <dgm:spPr/>
      <dgm:t>
        <a:bodyPr/>
        <a:lstStyle/>
        <a:p>
          <a:r>
            <a:rPr lang="en-US" sz="2000">
              <a:solidFill>
                <a:srgbClr val="0070C0"/>
              </a:solidFill>
            </a:rPr>
            <a:t>Manage</a:t>
          </a:r>
          <a:r>
            <a:rPr lang="en-US" sz="2000"/>
            <a:t> reliability using a HW-SW approach</a:t>
          </a:r>
        </a:p>
      </dgm:t>
    </dgm:pt>
    <dgm:pt modelId="{5FAE175E-346F-4764-B6C7-95685B2113BC}" type="parTrans" cxnId="{5137C0C8-2369-45C0-ABC3-EEAFC71C1734}">
      <dgm:prSet/>
      <dgm:spPr/>
      <dgm:t>
        <a:bodyPr/>
        <a:lstStyle/>
        <a:p>
          <a:endParaRPr lang="en-US"/>
        </a:p>
      </dgm:t>
    </dgm:pt>
    <dgm:pt modelId="{B929819F-F98A-4DEC-9E44-9C43493560BD}" type="sibTrans" cxnId="{5137C0C8-2369-45C0-ABC3-EEAFC71C1734}">
      <dgm:prSet/>
      <dgm:spPr/>
      <dgm:t>
        <a:bodyPr/>
        <a:lstStyle/>
        <a:p>
          <a:endParaRPr lang="en-US"/>
        </a:p>
      </dgm:t>
    </dgm:pt>
    <dgm:pt modelId="{3E5A8260-2511-4E4E-B091-3B32EF77D1E3}" type="pres">
      <dgm:prSet presAssocID="{A5BC60D9-93C3-4729-B2CF-52BA4A36EF57}" presName="rootnode" presStyleCnt="0">
        <dgm:presLayoutVars>
          <dgm:chMax/>
          <dgm:chPref/>
          <dgm:dir/>
          <dgm:animLvl val="lvl"/>
        </dgm:presLayoutVars>
      </dgm:prSet>
      <dgm:spPr/>
    </dgm:pt>
    <dgm:pt modelId="{260587F8-A4C9-4938-BAEC-166778C0C671}" type="pres">
      <dgm:prSet presAssocID="{AF77090F-52AF-441D-8BE5-F15E06A94EAF}" presName="composite" presStyleCnt="0"/>
      <dgm:spPr/>
    </dgm:pt>
    <dgm:pt modelId="{BAB22C3D-028B-416C-8018-3CC60C67D254}" type="pres">
      <dgm:prSet presAssocID="{AF77090F-52AF-441D-8BE5-F15E06A94EAF}" presName="LShape" presStyleLbl="alignNode1" presStyleIdx="0" presStyleCnt="7"/>
      <dgm:spPr/>
    </dgm:pt>
    <dgm:pt modelId="{F7D2C31F-54B5-4012-AD67-90A6AEBF2564}" type="pres">
      <dgm:prSet presAssocID="{AF77090F-52AF-441D-8BE5-F15E06A94EAF}" presName="ParentText" presStyleLbl="revTx" presStyleIdx="0" presStyleCnt="4">
        <dgm:presLayoutVars>
          <dgm:chMax val="0"/>
          <dgm:chPref val="0"/>
          <dgm:bulletEnabled val="1"/>
        </dgm:presLayoutVars>
      </dgm:prSet>
      <dgm:spPr/>
    </dgm:pt>
    <dgm:pt modelId="{D0624FD8-929D-411D-AC1A-DEC1C48F02D8}" type="pres">
      <dgm:prSet presAssocID="{AF77090F-52AF-441D-8BE5-F15E06A94EAF}" presName="Triangle" presStyleLbl="alignNode1" presStyleIdx="1" presStyleCnt="7"/>
      <dgm:spPr/>
    </dgm:pt>
    <dgm:pt modelId="{B44DAC89-83A1-4F64-A616-B49A76006857}" type="pres">
      <dgm:prSet presAssocID="{7031E30D-87E5-4543-82FC-65B5DFF89CD4}" presName="sibTrans" presStyleCnt="0"/>
      <dgm:spPr/>
    </dgm:pt>
    <dgm:pt modelId="{40CA40E9-F04B-427A-B662-6833E9F9AAE0}" type="pres">
      <dgm:prSet presAssocID="{7031E30D-87E5-4543-82FC-65B5DFF89CD4}" presName="space" presStyleCnt="0"/>
      <dgm:spPr/>
    </dgm:pt>
    <dgm:pt modelId="{A9C80BCF-C782-49B1-AA62-D64C10B60AD4}" type="pres">
      <dgm:prSet presAssocID="{A2833CE5-D14D-4161-8575-A2E8B2BCC1A8}" presName="composite" presStyleCnt="0"/>
      <dgm:spPr/>
    </dgm:pt>
    <dgm:pt modelId="{17F751D2-58BF-4661-9D0A-5D1DC648100F}" type="pres">
      <dgm:prSet presAssocID="{A2833CE5-D14D-4161-8575-A2E8B2BCC1A8}" presName="LShape" presStyleLbl="alignNode1" presStyleIdx="2" presStyleCnt="7"/>
      <dgm:spPr/>
    </dgm:pt>
    <dgm:pt modelId="{E2CD95B0-1676-4AFB-9743-A293F2B545BE}" type="pres">
      <dgm:prSet presAssocID="{A2833CE5-D14D-4161-8575-A2E8B2BCC1A8}" presName="ParentText" presStyleLbl="revTx" presStyleIdx="1" presStyleCnt="4" custScaleX="119176" custLinFactNeighborX="10500" custLinFactNeighborY="-1563">
        <dgm:presLayoutVars>
          <dgm:chMax val="0"/>
          <dgm:chPref val="0"/>
          <dgm:bulletEnabled val="1"/>
        </dgm:presLayoutVars>
      </dgm:prSet>
      <dgm:spPr/>
    </dgm:pt>
    <dgm:pt modelId="{8865974D-F8E5-48FC-A8BC-CA57B1F44447}" type="pres">
      <dgm:prSet presAssocID="{A2833CE5-D14D-4161-8575-A2E8B2BCC1A8}" presName="Triangle" presStyleLbl="alignNode1" presStyleIdx="3" presStyleCnt="7"/>
      <dgm:spPr/>
    </dgm:pt>
    <dgm:pt modelId="{847DAE98-9731-4D1E-B664-9D40DEFFA986}" type="pres">
      <dgm:prSet presAssocID="{B1F8BA9A-A8C9-4B97-84AE-27FDEB595AE6}" presName="sibTrans" presStyleCnt="0"/>
      <dgm:spPr/>
    </dgm:pt>
    <dgm:pt modelId="{F811900C-8647-45BD-839F-F1AFC748095C}" type="pres">
      <dgm:prSet presAssocID="{B1F8BA9A-A8C9-4B97-84AE-27FDEB595AE6}" presName="space" presStyleCnt="0"/>
      <dgm:spPr/>
    </dgm:pt>
    <dgm:pt modelId="{5FE7DBE3-F9EA-49FD-8F66-67959BEC52FB}" type="pres">
      <dgm:prSet presAssocID="{BDED6BAB-C49D-4750-9EFA-6CFACBD9831F}" presName="composite" presStyleCnt="0"/>
      <dgm:spPr/>
    </dgm:pt>
    <dgm:pt modelId="{3AE72723-BB0C-4E11-B11D-34A1A3BF3769}" type="pres">
      <dgm:prSet presAssocID="{BDED6BAB-C49D-4750-9EFA-6CFACBD9831F}" presName="LShape" presStyleLbl="alignNode1" presStyleIdx="4" presStyleCnt="7"/>
      <dgm:spPr/>
    </dgm:pt>
    <dgm:pt modelId="{3CF8C679-8A74-40D9-865C-754EFB76A9B8}" type="pres">
      <dgm:prSet presAssocID="{BDED6BAB-C49D-4750-9EFA-6CFACBD9831F}" presName="ParentText" presStyleLbl="revTx" presStyleIdx="2" presStyleCnt="4">
        <dgm:presLayoutVars>
          <dgm:chMax val="0"/>
          <dgm:chPref val="0"/>
          <dgm:bulletEnabled val="1"/>
        </dgm:presLayoutVars>
      </dgm:prSet>
      <dgm:spPr/>
    </dgm:pt>
    <dgm:pt modelId="{CCBEB3F1-445C-4878-916D-4F681E1942A3}" type="pres">
      <dgm:prSet presAssocID="{BDED6BAB-C49D-4750-9EFA-6CFACBD9831F}" presName="Triangle" presStyleLbl="alignNode1" presStyleIdx="5" presStyleCnt="7"/>
      <dgm:spPr/>
    </dgm:pt>
    <dgm:pt modelId="{353747B2-FC18-4234-8BAD-CD963CDB299D}" type="pres">
      <dgm:prSet presAssocID="{75DEF5F3-C0B4-4834-8DB7-A7D76A270AF7}" presName="sibTrans" presStyleCnt="0"/>
      <dgm:spPr/>
    </dgm:pt>
    <dgm:pt modelId="{BD3576BF-FEF1-4B17-9056-5EBBD1CEB018}" type="pres">
      <dgm:prSet presAssocID="{75DEF5F3-C0B4-4834-8DB7-A7D76A270AF7}" presName="space" presStyleCnt="0"/>
      <dgm:spPr/>
    </dgm:pt>
    <dgm:pt modelId="{3E7AA639-E8A3-4535-94CC-BF606344252A}" type="pres">
      <dgm:prSet presAssocID="{7DBAB2A6-4F77-4B20-B272-F87A4C6F47E5}" presName="composite" presStyleCnt="0"/>
      <dgm:spPr/>
    </dgm:pt>
    <dgm:pt modelId="{3D9BF165-AEB9-41CA-B860-C43E024F7FCA}" type="pres">
      <dgm:prSet presAssocID="{7DBAB2A6-4F77-4B20-B272-F87A4C6F47E5}" presName="LShape" presStyleLbl="alignNode1" presStyleIdx="6" presStyleCnt="7"/>
      <dgm:spPr/>
    </dgm:pt>
    <dgm:pt modelId="{9DEA40EA-79AF-48FC-8A80-8D6D449DF8D5}" type="pres">
      <dgm:prSet presAssocID="{7DBAB2A6-4F77-4B20-B272-F87A4C6F47E5}" presName="ParentText" presStyleLbl="revTx" presStyleIdx="3" presStyleCnt="4">
        <dgm:presLayoutVars>
          <dgm:chMax val="0"/>
          <dgm:chPref val="0"/>
          <dgm:bulletEnabled val="1"/>
        </dgm:presLayoutVars>
      </dgm:prSet>
      <dgm:spPr/>
    </dgm:pt>
  </dgm:ptLst>
  <dgm:cxnLst>
    <dgm:cxn modelId="{E8BC9407-F0AD-4DA7-A17E-D8EE723AFC97}" type="presOf" srcId="{AF77090F-52AF-441D-8BE5-F15E06A94EAF}" destId="{F7D2C31F-54B5-4012-AD67-90A6AEBF2564}" srcOrd="0" destOrd="0" presId="urn:microsoft.com/office/officeart/2009/3/layout/StepUpProcess"/>
    <dgm:cxn modelId="{FE840312-EBF9-4136-95D7-310D635C603F}" srcId="{A5BC60D9-93C3-4729-B2CF-52BA4A36EF57}" destId="{AF77090F-52AF-441D-8BE5-F15E06A94EAF}" srcOrd="0" destOrd="0" parTransId="{B1BAC825-5100-4E7A-9ACC-0C2BF188449F}" sibTransId="{7031E30D-87E5-4543-82FC-65B5DFF89CD4}"/>
    <dgm:cxn modelId="{6726B136-ED0C-4536-AA06-E86E3CA9AACA}" srcId="{A5BC60D9-93C3-4729-B2CF-52BA4A36EF57}" destId="{A2833CE5-D14D-4161-8575-A2E8B2BCC1A8}" srcOrd="1" destOrd="0" parTransId="{2450D4F6-FEB0-456B-9528-BB8527452795}" sibTransId="{B1F8BA9A-A8C9-4B97-84AE-27FDEB595AE6}"/>
    <dgm:cxn modelId="{DF524F63-9623-4236-8DE4-0314A20F2885}" type="presOf" srcId="{A2833CE5-D14D-4161-8575-A2E8B2BCC1A8}" destId="{E2CD95B0-1676-4AFB-9743-A293F2B545BE}" srcOrd="0" destOrd="0" presId="urn:microsoft.com/office/officeart/2009/3/layout/StepUpProcess"/>
    <dgm:cxn modelId="{D150FD67-E0CD-4375-9E9E-38B347BBD3B8}" type="presOf" srcId="{7DBAB2A6-4F77-4B20-B272-F87A4C6F47E5}" destId="{9DEA40EA-79AF-48FC-8A80-8D6D449DF8D5}" srcOrd="0" destOrd="0" presId="urn:microsoft.com/office/officeart/2009/3/layout/StepUpProcess"/>
    <dgm:cxn modelId="{472BF0B5-F1F2-4316-8F79-8E0489AA84DF}" srcId="{A5BC60D9-93C3-4729-B2CF-52BA4A36EF57}" destId="{BDED6BAB-C49D-4750-9EFA-6CFACBD9831F}" srcOrd="2" destOrd="0" parTransId="{6A87D922-A7C3-458D-9E0B-1F9D2BD117CA}" sibTransId="{75DEF5F3-C0B4-4834-8DB7-A7D76A270AF7}"/>
    <dgm:cxn modelId="{5137C0C8-2369-45C0-ABC3-EEAFC71C1734}" srcId="{A5BC60D9-93C3-4729-B2CF-52BA4A36EF57}" destId="{7DBAB2A6-4F77-4B20-B272-F87A4C6F47E5}" srcOrd="3" destOrd="0" parTransId="{5FAE175E-346F-4764-B6C7-95685B2113BC}" sibTransId="{B929819F-F98A-4DEC-9E44-9C43493560BD}"/>
    <dgm:cxn modelId="{1FD514DC-896A-4EC9-8DBF-6D7260EA2A42}" type="presOf" srcId="{A5BC60D9-93C3-4729-B2CF-52BA4A36EF57}" destId="{3E5A8260-2511-4E4E-B091-3B32EF77D1E3}" srcOrd="0" destOrd="0" presId="urn:microsoft.com/office/officeart/2009/3/layout/StepUpProcess"/>
    <dgm:cxn modelId="{93D981FA-BE62-4FC8-8362-717E26F60F86}" type="presOf" srcId="{BDED6BAB-C49D-4750-9EFA-6CFACBD9831F}" destId="{3CF8C679-8A74-40D9-865C-754EFB76A9B8}" srcOrd="0" destOrd="0" presId="urn:microsoft.com/office/officeart/2009/3/layout/StepUpProcess"/>
    <dgm:cxn modelId="{64B415A1-C2AF-429B-B3DC-37428758384E}" type="presParOf" srcId="{3E5A8260-2511-4E4E-B091-3B32EF77D1E3}" destId="{260587F8-A4C9-4938-BAEC-166778C0C671}" srcOrd="0" destOrd="0" presId="urn:microsoft.com/office/officeart/2009/3/layout/StepUpProcess"/>
    <dgm:cxn modelId="{D61E7088-70F2-457E-BD0D-942083F9697A}" type="presParOf" srcId="{260587F8-A4C9-4938-BAEC-166778C0C671}" destId="{BAB22C3D-028B-416C-8018-3CC60C67D254}" srcOrd="0" destOrd="0" presId="urn:microsoft.com/office/officeart/2009/3/layout/StepUpProcess"/>
    <dgm:cxn modelId="{35C5AE7F-B4B4-455D-9577-8A620B6A6125}" type="presParOf" srcId="{260587F8-A4C9-4938-BAEC-166778C0C671}" destId="{F7D2C31F-54B5-4012-AD67-90A6AEBF2564}" srcOrd="1" destOrd="0" presId="urn:microsoft.com/office/officeart/2009/3/layout/StepUpProcess"/>
    <dgm:cxn modelId="{76531876-1F0F-45EF-B817-C447524DADF6}" type="presParOf" srcId="{260587F8-A4C9-4938-BAEC-166778C0C671}" destId="{D0624FD8-929D-411D-AC1A-DEC1C48F02D8}" srcOrd="2" destOrd="0" presId="urn:microsoft.com/office/officeart/2009/3/layout/StepUpProcess"/>
    <dgm:cxn modelId="{A06844BE-A775-4719-BBF3-B9CF7EFA10C0}" type="presParOf" srcId="{3E5A8260-2511-4E4E-B091-3B32EF77D1E3}" destId="{B44DAC89-83A1-4F64-A616-B49A76006857}" srcOrd="1" destOrd="0" presId="urn:microsoft.com/office/officeart/2009/3/layout/StepUpProcess"/>
    <dgm:cxn modelId="{9B233ED3-9327-49C6-B608-29F70652D128}" type="presParOf" srcId="{B44DAC89-83A1-4F64-A616-B49A76006857}" destId="{40CA40E9-F04B-427A-B662-6833E9F9AAE0}" srcOrd="0" destOrd="0" presId="urn:microsoft.com/office/officeart/2009/3/layout/StepUpProcess"/>
    <dgm:cxn modelId="{5B7B3EC6-A83C-4529-A4FC-447603F38D49}" type="presParOf" srcId="{3E5A8260-2511-4E4E-B091-3B32EF77D1E3}" destId="{A9C80BCF-C782-49B1-AA62-D64C10B60AD4}" srcOrd="2" destOrd="0" presId="urn:microsoft.com/office/officeart/2009/3/layout/StepUpProcess"/>
    <dgm:cxn modelId="{FABC947F-4228-4DD2-8938-373D3F958861}" type="presParOf" srcId="{A9C80BCF-C782-49B1-AA62-D64C10B60AD4}" destId="{17F751D2-58BF-4661-9D0A-5D1DC648100F}" srcOrd="0" destOrd="0" presId="urn:microsoft.com/office/officeart/2009/3/layout/StepUpProcess"/>
    <dgm:cxn modelId="{AFABC695-9C29-4B16-9B24-532B70CCCF5C}" type="presParOf" srcId="{A9C80BCF-C782-49B1-AA62-D64C10B60AD4}" destId="{E2CD95B0-1676-4AFB-9743-A293F2B545BE}" srcOrd="1" destOrd="0" presId="urn:microsoft.com/office/officeart/2009/3/layout/StepUpProcess"/>
    <dgm:cxn modelId="{72202F68-031B-42D2-87FB-B44CF18533C1}" type="presParOf" srcId="{A9C80BCF-C782-49B1-AA62-D64C10B60AD4}" destId="{8865974D-F8E5-48FC-A8BC-CA57B1F44447}" srcOrd="2" destOrd="0" presId="urn:microsoft.com/office/officeart/2009/3/layout/StepUpProcess"/>
    <dgm:cxn modelId="{3C18BC7E-D310-4441-ABE8-5B28835B4B2C}" type="presParOf" srcId="{3E5A8260-2511-4E4E-B091-3B32EF77D1E3}" destId="{847DAE98-9731-4D1E-B664-9D40DEFFA986}" srcOrd="3" destOrd="0" presId="urn:microsoft.com/office/officeart/2009/3/layout/StepUpProcess"/>
    <dgm:cxn modelId="{A1F90645-1899-4F07-9438-69E0DC4B76B0}" type="presParOf" srcId="{847DAE98-9731-4D1E-B664-9D40DEFFA986}" destId="{F811900C-8647-45BD-839F-F1AFC748095C}" srcOrd="0" destOrd="0" presId="urn:microsoft.com/office/officeart/2009/3/layout/StepUpProcess"/>
    <dgm:cxn modelId="{55D22C1D-F18A-49F9-9315-9F408AFD7C60}" type="presParOf" srcId="{3E5A8260-2511-4E4E-B091-3B32EF77D1E3}" destId="{5FE7DBE3-F9EA-49FD-8F66-67959BEC52FB}" srcOrd="4" destOrd="0" presId="urn:microsoft.com/office/officeart/2009/3/layout/StepUpProcess"/>
    <dgm:cxn modelId="{F5B81D43-D627-428C-B199-DF5D5B15A5E3}" type="presParOf" srcId="{5FE7DBE3-F9EA-49FD-8F66-67959BEC52FB}" destId="{3AE72723-BB0C-4E11-B11D-34A1A3BF3769}" srcOrd="0" destOrd="0" presId="urn:microsoft.com/office/officeart/2009/3/layout/StepUpProcess"/>
    <dgm:cxn modelId="{CCE5148D-DD08-4C43-A1BD-A987D738632F}" type="presParOf" srcId="{5FE7DBE3-F9EA-49FD-8F66-67959BEC52FB}" destId="{3CF8C679-8A74-40D9-865C-754EFB76A9B8}" srcOrd="1" destOrd="0" presId="urn:microsoft.com/office/officeart/2009/3/layout/StepUpProcess"/>
    <dgm:cxn modelId="{5E7F4618-260B-489E-815F-231485CEDA4D}" type="presParOf" srcId="{5FE7DBE3-F9EA-49FD-8F66-67959BEC52FB}" destId="{CCBEB3F1-445C-4878-916D-4F681E1942A3}" srcOrd="2" destOrd="0" presId="urn:microsoft.com/office/officeart/2009/3/layout/StepUpProcess"/>
    <dgm:cxn modelId="{035EF617-1FF2-4488-B467-F7B5B31381E0}" type="presParOf" srcId="{3E5A8260-2511-4E4E-B091-3B32EF77D1E3}" destId="{353747B2-FC18-4234-8BAD-CD963CDB299D}" srcOrd="5" destOrd="0" presId="urn:microsoft.com/office/officeart/2009/3/layout/StepUpProcess"/>
    <dgm:cxn modelId="{B98EA643-D11A-4120-BE96-466327ADF0BA}" type="presParOf" srcId="{353747B2-FC18-4234-8BAD-CD963CDB299D}" destId="{BD3576BF-FEF1-4B17-9056-5EBBD1CEB018}" srcOrd="0" destOrd="0" presId="urn:microsoft.com/office/officeart/2009/3/layout/StepUpProcess"/>
    <dgm:cxn modelId="{BFC63988-AAF6-4F48-9449-001CA81D0DFE}" type="presParOf" srcId="{3E5A8260-2511-4E4E-B091-3B32EF77D1E3}" destId="{3E7AA639-E8A3-4535-94CC-BF606344252A}" srcOrd="6" destOrd="0" presId="urn:microsoft.com/office/officeart/2009/3/layout/StepUpProcess"/>
    <dgm:cxn modelId="{BC0C65F5-929C-48F3-AD4E-4009C254A022}" type="presParOf" srcId="{3E7AA639-E8A3-4535-94CC-BF606344252A}" destId="{3D9BF165-AEB9-41CA-B860-C43E024F7FCA}" srcOrd="0" destOrd="0" presId="urn:microsoft.com/office/officeart/2009/3/layout/StepUpProcess"/>
    <dgm:cxn modelId="{BA4C66A1-9DCB-4F20-8C99-EAFE4847FB3B}" type="presParOf" srcId="{3E7AA639-E8A3-4535-94CC-BF606344252A}" destId="{9DEA40EA-79AF-48FC-8A80-8D6D449DF8D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ED243E-C91F-407B-867D-C50C863E0F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C2D45E5-299C-425D-9DC1-0E7801F70D9F}">
      <dgm:prSet phldrT="[Text]"/>
      <dgm:spPr/>
      <dgm:t>
        <a:bodyPr/>
        <a:lstStyle/>
        <a:p>
          <a:r>
            <a:rPr lang="en-IN"/>
            <a:t>Deadline scheduler</a:t>
          </a:r>
        </a:p>
      </dgm:t>
    </dgm:pt>
    <dgm:pt modelId="{01346320-231D-43DB-A2A4-2ACC22CA1F26}" type="parTrans" cxnId="{1C81241D-3D85-4CA7-93E2-7E7FA69FD598}">
      <dgm:prSet/>
      <dgm:spPr/>
      <dgm:t>
        <a:bodyPr/>
        <a:lstStyle/>
        <a:p>
          <a:endParaRPr lang="en-IN"/>
        </a:p>
      </dgm:t>
    </dgm:pt>
    <dgm:pt modelId="{3D9EAC7E-644C-4776-923D-B2A925F5D17B}" type="sibTrans" cxnId="{1C81241D-3D85-4CA7-93E2-7E7FA69FD598}">
      <dgm:prSet/>
      <dgm:spPr/>
      <dgm:t>
        <a:bodyPr/>
        <a:lstStyle/>
        <a:p>
          <a:endParaRPr lang="en-IN"/>
        </a:p>
      </dgm:t>
    </dgm:pt>
    <dgm:pt modelId="{FB70C9A6-3627-4CED-8C41-3FAED7EAC77F}">
      <dgm:prSet phldrT="[Text]"/>
      <dgm:spPr/>
      <dgm:t>
        <a:bodyPr/>
        <a:lstStyle/>
        <a:p>
          <a:r>
            <a:rPr lang="en-IN">
              <a:solidFill>
                <a:srgbClr val="0070C0"/>
              </a:solidFill>
            </a:rPr>
            <a:t>Store</a:t>
          </a:r>
          <a:r>
            <a:rPr lang="en-IN"/>
            <a:t> requests in queues (in sector order) and serve them in that order (prefer </a:t>
          </a:r>
          <a:r>
            <a:rPr lang="en-IN">
              <a:solidFill>
                <a:srgbClr val="FF0000"/>
              </a:solidFill>
            </a:rPr>
            <a:t>reads</a:t>
          </a:r>
          <a:r>
            <a:rPr lang="en-IN"/>
            <a:t>). Also, store requests as per their </a:t>
          </a:r>
          <a:r>
            <a:rPr lang="en-IN">
              <a:solidFill>
                <a:srgbClr val="00B050"/>
              </a:solidFill>
            </a:rPr>
            <a:t>deadline</a:t>
          </a:r>
          <a:r>
            <a:rPr lang="en-IN"/>
            <a:t>. When a deadline </a:t>
          </a:r>
          <a:r>
            <a:rPr lang="en-IN">
              <a:solidFill>
                <a:srgbClr val="FF0000"/>
              </a:solidFill>
            </a:rPr>
            <a:t>expires</a:t>
          </a:r>
          <a:r>
            <a:rPr lang="en-IN"/>
            <a:t>, schedule all the requests that have </a:t>
          </a:r>
          <a:r>
            <a:rPr lang="en-IN">
              <a:solidFill>
                <a:srgbClr val="C00000"/>
              </a:solidFill>
            </a:rPr>
            <a:t>timed out </a:t>
          </a:r>
          <a:r>
            <a:rPr lang="en-IN">
              <a:solidFill>
                <a:schemeClr val="tx1"/>
              </a:solidFill>
            </a:rPr>
            <a:t>(from the </a:t>
          </a:r>
          <a:r>
            <a:rPr lang="en-IN">
              <a:solidFill>
                <a:schemeClr val="accent6">
                  <a:lumMod val="75000"/>
                </a:schemeClr>
              </a:solidFill>
            </a:rPr>
            <a:t>deadline</a:t>
          </a:r>
          <a:r>
            <a:rPr lang="en-IN">
              <a:solidFill>
                <a:schemeClr val="tx1"/>
              </a:solidFill>
            </a:rPr>
            <a:t> queues). After finishing this, start serving from the </a:t>
          </a:r>
          <a:r>
            <a:rPr lang="en-IN">
              <a:solidFill>
                <a:srgbClr val="00B050"/>
              </a:solidFill>
            </a:rPr>
            <a:t>default</a:t>
          </a:r>
          <a:r>
            <a:rPr lang="en-IN">
              <a:solidFill>
                <a:schemeClr val="tx1"/>
              </a:solidFill>
            </a:rPr>
            <a:t> queues. 	</a:t>
          </a:r>
        </a:p>
      </dgm:t>
    </dgm:pt>
    <dgm:pt modelId="{EDD1290F-0194-43C9-A85C-ED0313B98A36}" type="parTrans" cxnId="{98F839BA-4CB6-4D62-AD7F-CD16D86DD3AD}">
      <dgm:prSet/>
      <dgm:spPr/>
      <dgm:t>
        <a:bodyPr/>
        <a:lstStyle/>
        <a:p>
          <a:endParaRPr lang="en-IN"/>
        </a:p>
      </dgm:t>
    </dgm:pt>
    <dgm:pt modelId="{B31C739E-6F20-4FF5-8695-A85F18924470}" type="sibTrans" cxnId="{98F839BA-4CB6-4D62-AD7F-CD16D86DD3AD}">
      <dgm:prSet/>
      <dgm:spPr/>
      <dgm:t>
        <a:bodyPr/>
        <a:lstStyle/>
        <a:p>
          <a:endParaRPr lang="en-IN"/>
        </a:p>
      </dgm:t>
    </dgm:pt>
    <dgm:pt modelId="{E110B833-C5AD-418B-BD40-1F320444674E}">
      <dgm:prSet phldrT="[Text]"/>
      <dgm:spPr/>
      <dgm:t>
        <a:bodyPr/>
        <a:lstStyle/>
        <a:p>
          <a:r>
            <a:rPr lang="en-IN"/>
            <a:t>BFQ (Budget Fair Queueing)</a:t>
          </a:r>
        </a:p>
      </dgm:t>
    </dgm:pt>
    <dgm:pt modelId="{5B0062A8-17E3-4F3F-911E-0E62896F71E1}" type="parTrans" cxnId="{AFAB58A5-2DBB-4055-A5D2-CE7AADD8C8F4}">
      <dgm:prSet/>
      <dgm:spPr/>
      <dgm:t>
        <a:bodyPr/>
        <a:lstStyle/>
        <a:p>
          <a:endParaRPr lang="en-IN"/>
        </a:p>
      </dgm:t>
    </dgm:pt>
    <dgm:pt modelId="{03EABE11-DA33-4153-9282-FAE98DAD04C9}" type="sibTrans" cxnId="{AFAB58A5-2DBB-4055-A5D2-CE7AADD8C8F4}">
      <dgm:prSet/>
      <dgm:spPr/>
      <dgm:t>
        <a:bodyPr/>
        <a:lstStyle/>
        <a:p>
          <a:endParaRPr lang="en-IN"/>
        </a:p>
      </dgm:t>
    </dgm:pt>
    <dgm:pt modelId="{8BD4D9F0-5FF8-4B0B-940A-E0BDF39CF852}">
      <dgm:prSet phldrT="[Text]"/>
      <dgm:spPr/>
      <dgm:t>
        <a:bodyPr/>
        <a:lstStyle/>
        <a:p>
          <a:r>
            <a:rPr lang="en-IN"/>
            <a:t>Similar to CFS Scheduling, BFQ gives processes a certain number of </a:t>
          </a:r>
          <a:r>
            <a:rPr lang="en-IN">
              <a:solidFill>
                <a:srgbClr val="7030A0"/>
              </a:solidFill>
            </a:rPr>
            <a:t>sectors</a:t>
          </a:r>
          <a:r>
            <a:rPr lang="en-IN"/>
            <a:t> in a large “</a:t>
          </a:r>
          <a:r>
            <a:rPr lang="en-IN">
              <a:solidFill>
                <a:srgbClr val="C00000"/>
              </a:solidFill>
            </a:rPr>
            <a:t>sector slice</a:t>
          </a:r>
          <a:r>
            <a:rPr lang="en-IN"/>
            <a:t>”. </a:t>
          </a:r>
        </a:p>
      </dgm:t>
    </dgm:pt>
    <dgm:pt modelId="{5A4ED6A5-C233-4B7A-8217-D3CF80374F58}" type="parTrans" cxnId="{2E169988-7328-473B-BC5A-7DDD449E7ECD}">
      <dgm:prSet/>
      <dgm:spPr/>
      <dgm:t>
        <a:bodyPr/>
        <a:lstStyle/>
        <a:p>
          <a:endParaRPr lang="en-IN"/>
        </a:p>
      </dgm:t>
    </dgm:pt>
    <dgm:pt modelId="{FB6777E7-958B-478A-B117-6AA02FB65A53}" type="sibTrans" cxnId="{2E169988-7328-473B-BC5A-7DDD449E7ECD}">
      <dgm:prSet/>
      <dgm:spPr/>
      <dgm:t>
        <a:bodyPr/>
        <a:lstStyle/>
        <a:p>
          <a:endParaRPr lang="en-IN"/>
        </a:p>
      </dgm:t>
    </dgm:pt>
    <dgm:pt modelId="{EAAF4D2D-CE23-4EE2-AB83-53EC461A208B}">
      <dgm:prSet phldrT="[Text]"/>
      <dgm:spPr/>
      <dgm:t>
        <a:bodyPr/>
        <a:lstStyle/>
        <a:p>
          <a:r>
            <a:rPr lang="en-IN"/>
            <a:t>KYBER</a:t>
          </a:r>
        </a:p>
      </dgm:t>
    </dgm:pt>
    <dgm:pt modelId="{CF85306C-9F76-4CEC-BB7C-DDA475BC05A9}" type="parTrans" cxnId="{CBD799DF-7D39-4CA5-BBBD-EC1F437C1232}">
      <dgm:prSet/>
      <dgm:spPr/>
      <dgm:t>
        <a:bodyPr/>
        <a:lstStyle/>
        <a:p>
          <a:endParaRPr lang="en-IN"/>
        </a:p>
      </dgm:t>
    </dgm:pt>
    <dgm:pt modelId="{711D46D7-4CAE-4DB7-B157-FC419EF97608}" type="sibTrans" cxnId="{CBD799DF-7D39-4CA5-BBBD-EC1F437C1232}">
      <dgm:prSet/>
      <dgm:spPr/>
      <dgm:t>
        <a:bodyPr/>
        <a:lstStyle/>
        <a:p>
          <a:endParaRPr lang="en-IN"/>
        </a:p>
      </dgm:t>
    </dgm:pt>
    <dgm:pt modelId="{8225D1E3-4A3C-403E-8A5E-0E780C434D99}">
      <dgm:prSet phldrT="[Text]"/>
      <dgm:spPr/>
      <dgm:t>
        <a:bodyPr/>
        <a:lstStyle/>
        <a:p>
          <a:r>
            <a:rPr lang="en-IN"/>
            <a:t>Introduced by Facebook</a:t>
          </a:r>
        </a:p>
      </dgm:t>
    </dgm:pt>
    <dgm:pt modelId="{4160519D-A3F2-4B62-A7EE-57440873DAD2}" type="parTrans" cxnId="{DA670F55-C6AF-42C9-A442-5DB86D73DE8D}">
      <dgm:prSet/>
      <dgm:spPr/>
      <dgm:t>
        <a:bodyPr/>
        <a:lstStyle/>
        <a:p>
          <a:endParaRPr lang="en-IN"/>
        </a:p>
      </dgm:t>
    </dgm:pt>
    <dgm:pt modelId="{185CE528-78E9-4493-AC43-B55D9D40E0D6}" type="sibTrans" cxnId="{DA670F55-C6AF-42C9-A442-5DB86D73DE8D}">
      <dgm:prSet/>
      <dgm:spPr/>
      <dgm:t>
        <a:bodyPr/>
        <a:lstStyle/>
        <a:p>
          <a:endParaRPr lang="en-IN"/>
        </a:p>
      </dgm:t>
    </dgm:pt>
    <dgm:pt modelId="{1D61AFFA-D9D2-4584-A3F3-6CFD927FEE77}">
      <dgm:prSet phldrT="[Text]"/>
      <dgm:spPr/>
      <dgm:t>
        <a:bodyPr/>
        <a:lstStyle/>
        <a:p>
          <a:r>
            <a:rPr lang="en-IN"/>
            <a:t> A soft real-time scheduler that creates </a:t>
          </a:r>
          <a:r>
            <a:rPr lang="en-IN">
              <a:solidFill>
                <a:schemeClr val="accent2">
                  <a:lumMod val="75000"/>
                </a:schemeClr>
              </a:solidFill>
            </a:rPr>
            <a:t>latency</a:t>
          </a:r>
          <a:r>
            <a:rPr lang="en-IN"/>
            <a:t> buckets for read/write requests and tries to schedule them within their </a:t>
          </a:r>
          <a:r>
            <a:rPr lang="en-IN">
              <a:solidFill>
                <a:srgbClr val="FF0000"/>
              </a:solidFill>
            </a:rPr>
            <a:t>target</a:t>
          </a:r>
          <a:r>
            <a:rPr lang="en-IN"/>
            <a:t> latency duration.</a:t>
          </a:r>
        </a:p>
      </dgm:t>
    </dgm:pt>
    <dgm:pt modelId="{9134E609-F0C2-45D6-AFAB-89CD7C692EA9}" type="parTrans" cxnId="{40C17818-455C-46AB-99E0-98260D293E4E}">
      <dgm:prSet/>
      <dgm:spPr/>
      <dgm:t>
        <a:bodyPr/>
        <a:lstStyle/>
        <a:p>
          <a:endParaRPr lang="en-IN"/>
        </a:p>
      </dgm:t>
    </dgm:pt>
    <dgm:pt modelId="{CCF448BD-85EB-4A67-ABD2-DCE17B13F435}" type="sibTrans" cxnId="{40C17818-455C-46AB-99E0-98260D293E4E}">
      <dgm:prSet/>
      <dgm:spPr/>
      <dgm:t>
        <a:bodyPr/>
        <a:lstStyle/>
        <a:p>
          <a:endParaRPr lang="en-IN"/>
        </a:p>
      </dgm:t>
    </dgm:pt>
    <dgm:pt modelId="{BE256122-728D-42E2-9475-E5F2B960718A}" type="pres">
      <dgm:prSet presAssocID="{22ED243E-C91F-407B-867D-C50C863E0FDA}" presName="linear" presStyleCnt="0">
        <dgm:presLayoutVars>
          <dgm:animLvl val="lvl"/>
          <dgm:resizeHandles val="exact"/>
        </dgm:presLayoutVars>
      </dgm:prSet>
      <dgm:spPr/>
    </dgm:pt>
    <dgm:pt modelId="{3CC22024-9DA5-43CB-A132-DDCFE8CF06D7}" type="pres">
      <dgm:prSet presAssocID="{6C2D45E5-299C-425D-9DC1-0E7801F70D9F}" presName="parentText" presStyleLbl="node1" presStyleIdx="0" presStyleCnt="3">
        <dgm:presLayoutVars>
          <dgm:chMax val="0"/>
          <dgm:bulletEnabled val="1"/>
        </dgm:presLayoutVars>
      </dgm:prSet>
      <dgm:spPr/>
    </dgm:pt>
    <dgm:pt modelId="{992767CC-0761-49F4-962A-57BF37046DD4}" type="pres">
      <dgm:prSet presAssocID="{6C2D45E5-299C-425D-9DC1-0E7801F70D9F}" presName="childText" presStyleLbl="revTx" presStyleIdx="0" presStyleCnt="3">
        <dgm:presLayoutVars>
          <dgm:bulletEnabled val="1"/>
        </dgm:presLayoutVars>
      </dgm:prSet>
      <dgm:spPr/>
    </dgm:pt>
    <dgm:pt modelId="{5C36E87A-39A7-4164-B7CC-DF77A30C36D2}" type="pres">
      <dgm:prSet presAssocID="{E110B833-C5AD-418B-BD40-1F320444674E}" presName="parentText" presStyleLbl="node1" presStyleIdx="1" presStyleCnt="3">
        <dgm:presLayoutVars>
          <dgm:chMax val="0"/>
          <dgm:bulletEnabled val="1"/>
        </dgm:presLayoutVars>
      </dgm:prSet>
      <dgm:spPr/>
    </dgm:pt>
    <dgm:pt modelId="{FC4D8A89-E94E-4085-A358-74A5762B6E10}" type="pres">
      <dgm:prSet presAssocID="{E110B833-C5AD-418B-BD40-1F320444674E}" presName="childText" presStyleLbl="revTx" presStyleIdx="1" presStyleCnt="3">
        <dgm:presLayoutVars>
          <dgm:bulletEnabled val="1"/>
        </dgm:presLayoutVars>
      </dgm:prSet>
      <dgm:spPr/>
    </dgm:pt>
    <dgm:pt modelId="{C384EB6A-7418-4DC4-8307-7BE9C4E37E9E}" type="pres">
      <dgm:prSet presAssocID="{EAAF4D2D-CE23-4EE2-AB83-53EC461A208B}" presName="parentText" presStyleLbl="node1" presStyleIdx="2" presStyleCnt="3">
        <dgm:presLayoutVars>
          <dgm:chMax val="0"/>
          <dgm:bulletEnabled val="1"/>
        </dgm:presLayoutVars>
      </dgm:prSet>
      <dgm:spPr/>
    </dgm:pt>
    <dgm:pt modelId="{5748A923-8109-4781-BEC8-5678EC6C2FFE}" type="pres">
      <dgm:prSet presAssocID="{EAAF4D2D-CE23-4EE2-AB83-53EC461A208B}" presName="childText" presStyleLbl="revTx" presStyleIdx="2" presStyleCnt="3">
        <dgm:presLayoutVars>
          <dgm:bulletEnabled val="1"/>
        </dgm:presLayoutVars>
      </dgm:prSet>
      <dgm:spPr/>
    </dgm:pt>
  </dgm:ptLst>
  <dgm:cxnLst>
    <dgm:cxn modelId="{C8388514-744A-480C-B868-53A81587CB2F}" type="presOf" srcId="{EAAF4D2D-CE23-4EE2-AB83-53EC461A208B}" destId="{C384EB6A-7418-4DC4-8307-7BE9C4E37E9E}" srcOrd="0" destOrd="0" presId="urn:microsoft.com/office/officeart/2005/8/layout/vList2"/>
    <dgm:cxn modelId="{994EA316-FBF7-4ED3-9DEA-C9B6C946A89D}" type="presOf" srcId="{8225D1E3-4A3C-403E-8A5E-0E780C434D99}" destId="{5748A923-8109-4781-BEC8-5678EC6C2FFE}" srcOrd="0" destOrd="0" presId="urn:microsoft.com/office/officeart/2005/8/layout/vList2"/>
    <dgm:cxn modelId="{40C17818-455C-46AB-99E0-98260D293E4E}" srcId="{EAAF4D2D-CE23-4EE2-AB83-53EC461A208B}" destId="{1D61AFFA-D9D2-4584-A3F3-6CFD927FEE77}" srcOrd="1" destOrd="0" parTransId="{9134E609-F0C2-45D6-AFAB-89CD7C692EA9}" sibTransId="{CCF448BD-85EB-4A67-ABD2-DCE17B13F435}"/>
    <dgm:cxn modelId="{1C81241D-3D85-4CA7-93E2-7E7FA69FD598}" srcId="{22ED243E-C91F-407B-867D-C50C863E0FDA}" destId="{6C2D45E5-299C-425D-9DC1-0E7801F70D9F}" srcOrd="0" destOrd="0" parTransId="{01346320-231D-43DB-A2A4-2ACC22CA1F26}" sibTransId="{3D9EAC7E-644C-4776-923D-B2A925F5D17B}"/>
    <dgm:cxn modelId="{D96AB338-ABB3-4A5E-9CD8-9634AE50269D}" type="presOf" srcId="{E110B833-C5AD-418B-BD40-1F320444674E}" destId="{5C36E87A-39A7-4164-B7CC-DF77A30C36D2}" srcOrd="0" destOrd="0" presId="urn:microsoft.com/office/officeart/2005/8/layout/vList2"/>
    <dgm:cxn modelId="{DA670F55-C6AF-42C9-A442-5DB86D73DE8D}" srcId="{EAAF4D2D-CE23-4EE2-AB83-53EC461A208B}" destId="{8225D1E3-4A3C-403E-8A5E-0E780C434D99}" srcOrd="0" destOrd="0" parTransId="{4160519D-A3F2-4B62-A7EE-57440873DAD2}" sibTransId="{185CE528-78E9-4493-AC43-B55D9D40E0D6}"/>
    <dgm:cxn modelId="{E71CC787-8E7E-4DE6-8490-1B6A106425EB}" type="presOf" srcId="{8BD4D9F0-5FF8-4B0B-940A-E0BDF39CF852}" destId="{FC4D8A89-E94E-4085-A358-74A5762B6E10}" srcOrd="0" destOrd="0" presId="urn:microsoft.com/office/officeart/2005/8/layout/vList2"/>
    <dgm:cxn modelId="{2E169988-7328-473B-BC5A-7DDD449E7ECD}" srcId="{E110B833-C5AD-418B-BD40-1F320444674E}" destId="{8BD4D9F0-5FF8-4B0B-940A-E0BDF39CF852}" srcOrd="0" destOrd="0" parTransId="{5A4ED6A5-C233-4B7A-8217-D3CF80374F58}" sibTransId="{FB6777E7-958B-478A-B117-6AA02FB65A53}"/>
    <dgm:cxn modelId="{1AD81691-0D46-4291-829A-A87E1D0197BE}" type="presOf" srcId="{6C2D45E5-299C-425D-9DC1-0E7801F70D9F}" destId="{3CC22024-9DA5-43CB-A132-DDCFE8CF06D7}" srcOrd="0" destOrd="0" presId="urn:microsoft.com/office/officeart/2005/8/layout/vList2"/>
    <dgm:cxn modelId="{EC775F96-D447-4B1B-BEA5-79A1F8007356}" type="presOf" srcId="{1D61AFFA-D9D2-4584-A3F3-6CFD927FEE77}" destId="{5748A923-8109-4781-BEC8-5678EC6C2FFE}" srcOrd="0" destOrd="1" presId="urn:microsoft.com/office/officeart/2005/8/layout/vList2"/>
    <dgm:cxn modelId="{AFAB58A5-2DBB-4055-A5D2-CE7AADD8C8F4}" srcId="{22ED243E-C91F-407B-867D-C50C863E0FDA}" destId="{E110B833-C5AD-418B-BD40-1F320444674E}" srcOrd="1" destOrd="0" parTransId="{5B0062A8-17E3-4F3F-911E-0E62896F71E1}" sibTransId="{03EABE11-DA33-4153-9282-FAE98DAD04C9}"/>
    <dgm:cxn modelId="{98F839BA-4CB6-4D62-AD7F-CD16D86DD3AD}" srcId="{6C2D45E5-299C-425D-9DC1-0E7801F70D9F}" destId="{FB70C9A6-3627-4CED-8C41-3FAED7EAC77F}" srcOrd="0" destOrd="0" parTransId="{EDD1290F-0194-43C9-A85C-ED0313B98A36}" sibTransId="{B31C739E-6F20-4FF5-8695-A85F18924470}"/>
    <dgm:cxn modelId="{71A5A9C2-1907-42EC-B974-FC8952EEAA84}" type="presOf" srcId="{FB70C9A6-3627-4CED-8C41-3FAED7EAC77F}" destId="{992767CC-0761-49F4-962A-57BF37046DD4}" srcOrd="0" destOrd="0" presId="urn:microsoft.com/office/officeart/2005/8/layout/vList2"/>
    <dgm:cxn modelId="{71FCDBDC-F823-4EBD-B380-A6C127A1CF20}" type="presOf" srcId="{22ED243E-C91F-407B-867D-C50C863E0FDA}" destId="{BE256122-728D-42E2-9475-E5F2B960718A}" srcOrd="0" destOrd="0" presId="urn:microsoft.com/office/officeart/2005/8/layout/vList2"/>
    <dgm:cxn modelId="{CBD799DF-7D39-4CA5-BBBD-EC1F437C1232}" srcId="{22ED243E-C91F-407B-867D-C50C863E0FDA}" destId="{EAAF4D2D-CE23-4EE2-AB83-53EC461A208B}" srcOrd="2" destOrd="0" parTransId="{CF85306C-9F76-4CEC-BB7C-DDA475BC05A9}" sibTransId="{711D46D7-4CAE-4DB7-B157-FC419EF97608}"/>
    <dgm:cxn modelId="{CBCBBAB7-388D-4C76-B6F8-7881886A34D9}" type="presParOf" srcId="{BE256122-728D-42E2-9475-E5F2B960718A}" destId="{3CC22024-9DA5-43CB-A132-DDCFE8CF06D7}" srcOrd="0" destOrd="0" presId="urn:microsoft.com/office/officeart/2005/8/layout/vList2"/>
    <dgm:cxn modelId="{F0824F67-81D0-4AB8-81A3-473A82CE832A}" type="presParOf" srcId="{BE256122-728D-42E2-9475-E5F2B960718A}" destId="{992767CC-0761-49F4-962A-57BF37046DD4}" srcOrd="1" destOrd="0" presId="urn:microsoft.com/office/officeart/2005/8/layout/vList2"/>
    <dgm:cxn modelId="{A85AB516-E545-4AAB-9D8D-A2F6CA22DE22}" type="presParOf" srcId="{BE256122-728D-42E2-9475-E5F2B960718A}" destId="{5C36E87A-39A7-4164-B7CC-DF77A30C36D2}" srcOrd="2" destOrd="0" presId="urn:microsoft.com/office/officeart/2005/8/layout/vList2"/>
    <dgm:cxn modelId="{AD82D235-0954-480C-BEE0-EA5B95035463}" type="presParOf" srcId="{BE256122-728D-42E2-9475-E5F2B960718A}" destId="{FC4D8A89-E94E-4085-A358-74A5762B6E10}" srcOrd="3" destOrd="0" presId="urn:microsoft.com/office/officeart/2005/8/layout/vList2"/>
    <dgm:cxn modelId="{7E5A39B5-F0E6-423E-A319-4329C0F0F3DA}" type="presParOf" srcId="{BE256122-728D-42E2-9475-E5F2B960718A}" destId="{C384EB6A-7418-4DC4-8307-7BE9C4E37E9E}" srcOrd="4" destOrd="0" presId="urn:microsoft.com/office/officeart/2005/8/layout/vList2"/>
    <dgm:cxn modelId="{2C47249F-DFA4-43BD-8AD0-E720B0136972}" type="presParOf" srcId="{BE256122-728D-42E2-9475-E5F2B960718A}" destId="{5748A923-8109-4781-BEC8-5678EC6C2FF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067634-ADC3-4347-BA25-3C08F7EFAFB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70D65993-628B-482B-894B-86D19B7DBFBF}">
      <dgm:prSet phldrT="[Text]" custT="1"/>
      <dgm:spPr/>
      <dgm:t>
        <a:bodyPr/>
        <a:lstStyle/>
        <a:p>
          <a:r>
            <a:rPr lang="en-IN" sz="2600"/>
            <a:t>Delay</a:t>
          </a:r>
        </a:p>
      </dgm:t>
    </dgm:pt>
    <dgm:pt modelId="{6A61A707-F76B-416E-AFDA-D8679B661A2D}" type="parTrans" cxnId="{5C43AA36-14DC-4FA5-BAA0-187F73A8AFF5}">
      <dgm:prSet/>
      <dgm:spPr/>
      <dgm:t>
        <a:bodyPr/>
        <a:lstStyle/>
        <a:p>
          <a:endParaRPr lang="en-IN"/>
        </a:p>
      </dgm:t>
    </dgm:pt>
    <dgm:pt modelId="{99D50FD7-2E0E-44B0-9484-E31B4C709E64}" type="sibTrans" cxnId="{5C43AA36-14DC-4FA5-BAA0-187F73A8AFF5}">
      <dgm:prSet/>
      <dgm:spPr/>
      <dgm:t>
        <a:bodyPr/>
        <a:lstStyle/>
        <a:p>
          <a:endParaRPr lang="en-IN"/>
        </a:p>
      </dgm:t>
    </dgm:pt>
    <dgm:pt modelId="{3A79FD5B-BF88-4A53-87CF-217396D9790E}">
      <dgm:prSet phldrT="[Text]" custT="1"/>
      <dgm:spPr/>
      <dgm:t>
        <a:bodyPr/>
        <a:lstStyle/>
        <a:p>
          <a:r>
            <a:rPr lang="en-IN" sz="2400"/>
            <a:t>Delay requests such that there is a large set of requests</a:t>
          </a:r>
        </a:p>
      </dgm:t>
    </dgm:pt>
    <dgm:pt modelId="{FBB6F170-5797-4809-8912-21C59BB7F1B0}" type="parTrans" cxnId="{237BF5C6-9DE6-41F0-8BBA-EAB045A3D606}">
      <dgm:prSet/>
      <dgm:spPr/>
      <dgm:t>
        <a:bodyPr/>
        <a:lstStyle/>
        <a:p>
          <a:endParaRPr lang="en-IN"/>
        </a:p>
      </dgm:t>
    </dgm:pt>
    <dgm:pt modelId="{5B04BE2C-5104-41EC-B534-6490022E230F}" type="sibTrans" cxnId="{237BF5C6-9DE6-41F0-8BBA-EAB045A3D606}">
      <dgm:prSet/>
      <dgm:spPr/>
      <dgm:t>
        <a:bodyPr/>
        <a:lstStyle/>
        <a:p>
          <a:endParaRPr lang="en-IN"/>
        </a:p>
      </dgm:t>
    </dgm:pt>
    <dgm:pt modelId="{02C47B1C-0448-4B38-AEE9-6A594A0B2154}">
      <dgm:prSet phldrT="[Text]"/>
      <dgm:spPr/>
      <dgm:t>
        <a:bodyPr/>
        <a:lstStyle/>
        <a:p>
          <a:r>
            <a:rPr lang="en-IN"/>
            <a:t>Merge	</a:t>
          </a:r>
        </a:p>
      </dgm:t>
    </dgm:pt>
    <dgm:pt modelId="{D8FF8353-68D7-4FB8-9FBF-CFD73B6F5A5B}" type="parTrans" cxnId="{CA168705-C2DF-4117-8E42-1068B007BF4C}">
      <dgm:prSet/>
      <dgm:spPr/>
      <dgm:t>
        <a:bodyPr/>
        <a:lstStyle/>
        <a:p>
          <a:endParaRPr lang="en-IN"/>
        </a:p>
      </dgm:t>
    </dgm:pt>
    <dgm:pt modelId="{2C76FD86-A9D5-4883-B1A4-010A83EC22E7}" type="sibTrans" cxnId="{CA168705-C2DF-4117-8E42-1068B007BF4C}">
      <dgm:prSet/>
      <dgm:spPr/>
      <dgm:t>
        <a:bodyPr/>
        <a:lstStyle/>
        <a:p>
          <a:endParaRPr lang="en-IN"/>
        </a:p>
      </dgm:t>
    </dgm:pt>
    <dgm:pt modelId="{EBA7D962-7BC0-42CF-8E24-354756C5C020}">
      <dgm:prSet phldrT="[Text]" custT="1"/>
      <dgm:spPr/>
      <dgm:t>
        <a:bodyPr/>
        <a:lstStyle/>
        <a:p>
          <a:r>
            <a:rPr lang="en-IN" sz="2400"/>
            <a:t>Coalesce reads and writes to the same address</a:t>
          </a:r>
        </a:p>
      </dgm:t>
    </dgm:pt>
    <dgm:pt modelId="{6A0E4DFE-B9FC-4B5A-BFA3-2DF06011B595}" type="parTrans" cxnId="{E811A4B6-56B4-472A-8151-41D8A07F884F}">
      <dgm:prSet/>
      <dgm:spPr/>
      <dgm:t>
        <a:bodyPr/>
        <a:lstStyle/>
        <a:p>
          <a:endParaRPr lang="en-IN"/>
        </a:p>
      </dgm:t>
    </dgm:pt>
    <dgm:pt modelId="{A594A385-8FC4-4643-82D1-400AC45C2090}" type="sibTrans" cxnId="{E811A4B6-56B4-472A-8151-41D8A07F884F}">
      <dgm:prSet/>
      <dgm:spPr/>
      <dgm:t>
        <a:bodyPr/>
        <a:lstStyle/>
        <a:p>
          <a:endParaRPr lang="en-IN"/>
        </a:p>
      </dgm:t>
    </dgm:pt>
    <dgm:pt modelId="{22043886-FB05-4B3B-9657-BD6D21ACD3BA}">
      <dgm:prSet phldrT="[Text]"/>
      <dgm:spPr/>
      <dgm:t>
        <a:bodyPr/>
        <a:lstStyle/>
        <a:p>
          <a:r>
            <a:rPr lang="en-IN"/>
            <a:t>Reorder</a:t>
          </a:r>
        </a:p>
      </dgm:t>
    </dgm:pt>
    <dgm:pt modelId="{DDC9071D-A650-41E7-8F8E-19DFBD7F001C}" type="parTrans" cxnId="{ABBA8A1B-2EBB-48C3-8BA0-504907F5ED75}">
      <dgm:prSet/>
      <dgm:spPr/>
      <dgm:t>
        <a:bodyPr/>
        <a:lstStyle/>
        <a:p>
          <a:endParaRPr lang="en-IN"/>
        </a:p>
      </dgm:t>
    </dgm:pt>
    <dgm:pt modelId="{4DB5680A-F197-440C-9D0B-4895420DDDB3}" type="sibTrans" cxnId="{ABBA8A1B-2EBB-48C3-8BA0-504907F5ED75}">
      <dgm:prSet/>
      <dgm:spPr/>
      <dgm:t>
        <a:bodyPr/>
        <a:lstStyle/>
        <a:p>
          <a:endParaRPr lang="en-IN"/>
        </a:p>
      </dgm:t>
    </dgm:pt>
    <dgm:pt modelId="{7C72E3A1-4382-4222-A073-79F9D093F75E}">
      <dgm:prSet phldrT="[Text]" custT="1"/>
      <dgm:spPr/>
      <dgm:t>
        <a:bodyPr/>
        <a:lstStyle/>
        <a:p>
          <a:r>
            <a:rPr lang="en-IN" sz="2400"/>
            <a:t>Reads, async. writes, and sync. writes have different priorities</a:t>
          </a:r>
        </a:p>
      </dgm:t>
    </dgm:pt>
    <dgm:pt modelId="{FE020670-3690-4968-A282-3F58E6296C86}" type="parTrans" cxnId="{B105F387-C05E-4724-9A92-C3FF3B07EA17}">
      <dgm:prSet/>
      <dgm:spPr/>
      <dgm:t>
        <a:bodyPr/>
        <a:lstStyle/>
        <a:p>
          <a:endParaRPr lang="en-IN"/>
        </a:p>
      </dgm:t>
    </dgm:pt>
    <dgm:pt modelId="{AF7ED6B5-862B-4CDD-922D-3990D73DA76A}" type="sibTrans" cxnId="{B105F387-C05E-4724-9A92-C3FF3B07EA17}">
      <dgm:prSet/>
      <dgm:spPr/>
      <dgm:t>
        <a:bodyPr/>
        <a:lstStyle/>
        <a:p>
          <a:endParaRPr lang="en-IN"/>
        </a:p>
      </dgm:t>
    </dgm:pt>
    <dgm:pt modelId="{910F06EB-D3F8-4B5E-ACE6-EBEDC7A3F5B8}">
      <dgm:prSet phldrT="[Text]" custT="1"/>
      <dgm:spPr/>
      <dgm:t>
        <a:bodyPr/>
        <a:lstStyle/>
        <a:p>
          <a:r>
            <a:rPr lang="en-IN" sz="2400"/>
            <a:t>We have more avenues for optimization in a large set of requests.</a:t>
          </a:r>
        </a:p>
      </dgm:t>
    </dgm:pt>
    <dgm:pt modelId="{B59D6E12-9CAE-4B80-8538-12F1F8822BDE}" type="parTrans" cxnId="{AE17E9D6-EC9E-462D-8A18-BED6A2C76618}">
      <dgm:prSet/>
      <dgm:spPr/>
      <dgm:t>
        <a:bodyPr/>
        <a:lstStyle/>
        <a:p>
          <a:endParaRPr lang="en-IN"/>
        </a:p>
      </dgm:t>
    </dgm:pt>
    <dgm:pt modelId="{5703F8A6-0BA5-44F4-8716-796F0BD01DC0}" type="sibTrans" cxnId="{AE17E9D6-EC9E-462D-8A18-BED6A2C76618}">
      <dgm:prSet/>
      <dgm:spPr/>
      <dgm:t>
        <a:bodyPr/>
        <a:lstStyle/>
        <a:p>
          <a:endParaRPr lang="en-IN"/>
        </a:p>
      </dgm:t>
    </dgm:pt>
    <dgm:pt modelId="{D7F30796-FF35-4FE3-B1AC-9D99C3A7C0F7}">
      <dgm:prSet phldrT="[Text]" custT="1"/>
      <dgm:spPr/>
      <dgm:t>
        <a:bodyPr/>
        <a:lstStyle/>
        <a:p>
          <a:r>
            <a:rPr lang="en-IN" sz="2400"/>
            <a:t>Merge adjacent memory regions or sectors </a:t>
          </a:r>
        </a:p>
      </dgm:t>
    </dgm:pt>
    <dgm:pt modelId="{392B37B6-DAFD-4F8A-B35E-B7934F9073FF}" type="parTrans" cxnId="{0DD0DD18-8F20-4596-BF55-771502362F39}">
      <dgm:prSet/>
      <dgm:spPr/>
      <dgm:t>
        <a:bodyPr/>
        <a:lstStyle/>
        <a:p>
          <a:endParaRPr lang="en-IN"/>
        </a:p>
      </dgm:t>
    </dgm:pt>
    <dgm:pt modelId="{F619B5C1-BEB5-4008-829F-6F55A3E95EB0}" type="sibTrans" cxnId="{0DD0DD18-8F20-4596-BF55-771502362F39}">
      <dgm:prSet/>
      <dgm:spPr/>
      <dgm:t>
        <a:bodyPr/>
        <a:lstStyle/>
        <a:p>
          <a:endParaRPr lang="en-IN"/>
        </a:p>
      </dgm:t>
    </dgm:pt>
    <dgm:pt modelId="{2D9836DD-DEFA-41C6-802D-1999C314E2B4}">
      <dgm:prSet phldrT="[Text]" custT="1"/>
      <dgm:spPr/>
      <dgm:t>
        <a:bodyPr/>
        <a:lstStyle/>
        <a:p>
          <a:r>
            <a:rPr lang="en-IN" sz="2400"/>
            <a:t>Also, we need to consider the current position of the disk head</a:t>
          </a:r>
        </a:p>
      </dgm:t>
    </dgm:pt>
    <dgm:pt modelId="{0C824350-DEB4-4D97-991A-3AACCAD5B8E9}" type="parTrans" cxnId="{11F7F60C-EFA3-42EE-873E-4571CD6E21D2}">
      <dgm:prSet/>
      <dgm:spPr/>
      <dgm:t>
        <a:bodyPr/>
        <a:lstStyle/>
        <a:p>
          <a:endParaRPr lang="en-IN"/>
        </a:p>
      </dgm:t>
    </dgm:pt>
    <dgm:pt modelId="{06542633-04D7-49B9-862D-4D12BB3AEA59}" type="sibTrans" cxnId="{11F7F60C-EFA3-42EE-873E-4571CD6E21D2}">
      <dgm:prSet/>
      <dgm:spPr/>
      <dgm:t>
        <a:bodyPr/>
        <a:lstStyle/>
        <a:p>
          <a:endParaRPr lang="en-IN"/>
        </a:p>
      </dgm:t>
    </dgm:pt>
    <dgm:pt modelId="{EECDD634-C66C-4E74-B404-A7FE03311889}">
      <dgm:prSet phldrT="[Text]" custT="1"/>
      <dgm:spPr/>
      <dgm:t>
        <a:bodyPr/>
        <a:lstStyle/>
        <a:p>
          <a:r>
            <a:rPr lang="en-IN" sz="2400"/>
            <a:t>Consider deadlines and user-assigned priorities.</a:t>
          </a:r>
        </a:p>
      </dgm:t>
    </dgm:pt>
    <dgm:pt modelId="{31B5C3BF-FE49-45A9-A145-9D3522A4FDD1}" type="parTrans" cxnId="{EE8B95D7-0539-4AC7-A680-55179A2C0F04}">
      <dgm:prSet/>
      <dgm:spPr/>
      <dgm:t>
        <a:bodyPr/>
        <a:lstStyle/>
        <a:p>
          <a:endParaRPr lang="en-IN"/>
        </a:p>
      </dgm:t>
    </dgm:pt>
    <dgm:pt modelId="{472D584D-C1EC-42E2-B1D1-1B2D7A15A02E}" type="sibTrans" cxnId="{EE8B95D7-0539-4AC7-A680-55179A2C0F04}">
      <dgm:prSet/>
      <dgm:spPr/>
      <dgm:t>
        <a:bodyPr/>
        <a:lstStyle/>
        <a:p>
          <a:endParaRPr lang="en-IN"/>
        </a:p>
      </dgm:t>
    </dgm:pt>
    <dgm:pt modelId="{AAC563BE-DC17-484E-A4E6-3B9684A84146}" type="pres">
      <dgm:prSet presAssocID="{A0067634-ADC3-4347-BA25-3C08F7EFAFB4}" presName="Name0" presStyleCnt="0">
        <dgm:presLayoutVars>
          <dgm:dir/>
          <dgm:animLvl val="lvl"/>
          <dgm:resizeHandles val="exact"/>
        </dgm:presLayoutVars>
      </dgm:prSet>
      <dgm:spPr/>
    </dgm:pt>
    <dgm:pt modelId="{88AC7CBE-A722-4BCE-8FC8-70A18F750BA8}" type="pres">
      <dgm:prSet presAssocID="{70D65993-628B-482B-894B-86D19B7DBFBF}" presName="composite" presStyleCnt="0"/>
      <dgm:spPr/>
    </dgm:pt>
    <dgm:pt modelId="{39D17B8E-D530-47AA-B3B3-59A1CB6B864A}" type="pres">
      <dgm:prSet presAssocID="{70D65993-628B-482B-894B-86D19B7DBFBF}" presName="parTx" presStyleLbl="alignNode1" presStyleIdx="0" presStyleCnt="3">
        <dgm:presLayoutVars>
          <dgm:chMax val="0"/>
          <dgm:chPref val="0"/>
          <dgm:bulletEnabled val="1"/>
        </dgm:presLayoutVars>
      </dgm:prSet>
      <dgm:spPr/>
    </dgm:pt>
    <dgm:pt modelId="{3B2CD995-8AB1-430F-AD11-9C61CB1D6F75}" type="pres">
      <dgm:prSet presAssocID="{70D65993-628B-482B-894B-86D19B7DBFBF}" presName="desTx" presStyleLbl="alignAccFollowNode1" presStyleIdx="0" presStyleCnt="3">
        <dgm:presLayoutVars>
          <dgm:bulletEnabled val="1"/>
        </dgm:presLayoutVars>
      </dgm:prSet>
      <dgm:spPr/>
    </dgm:pt>
    <dgm:pt modelId="{B50E3E06-B2C9-4B76-AFC2-DE42633BDD06}" type="pres">
      <dgm:prSet presAssocID="{99D50FD7-2E0E-44B0-9484-E31B4C709E64}" presName="space" presStyleCnt="0"/>
      <dgm:spPr/>
    </dgm:pt>
    <dgm:pt modelId="{E802B3B1-AC9A-4C26-AB5B-9D410416C3C7}" type="pres">
      <dgm:prSet presAssocID="{02C47B1C-0448-4B38-AEE9-6A594A0B2154}" presName="composite" presStyleCnt="0"/>
      <dgm:spPr/>
    </dgm:pt>
    <dgm:pt modelId="{7A74D3CF-94C5-4256-AF65-D8DA3C1A38A0}" type="pres">
      <dgm:prSet presAssocID="{02C47B1C-0448-4B38-AEE9-6A594A0B2154}" presName="parTx" presStyleLbl="alignNode1" presStyleIdx="1" presStyleCnt="3" custLinFactNeighborY="-7294">
        <dgm:presLayoutVars>
          <dgm:chMax val="0"/>
          <dgm:chPref val="0"/>
          <dgm:bulletEnabled val="1"/>
        </dgm:presLayoutVars>
      </dgm:prSet>
      <dgm:spPr/>
    </dgm:pt>
    <dgm:pt modelId="{6E7E246D-660B-4A32-B071-8892079C9A92}" type="pres">
      <dgm:prSet presAssocID="{02C47B1C-0448-4B38-AEE9-6A594A0B2154}" presName="desTx" presStyleLbl="alignAccFollowNode1" presStyleIdx="1" presStyleCnt="3">
        <dgm:presLayoutVars>
          <dgm:bulletEnabled val="1"/>
        </dgm:presLayoutVars>
      </dgm:prSet>
      <dgm:spPr/>
    </dgm:pt>
    <dgm:pt modelId="{BF9B5635-CCFD-42A0-A220-722C4F1A62E0}" type="pres">
      <dgm:prSet presAssocID="{2C76FD86-A9D5-4883-B1A4-010A83EC22E7}" presName="space" presStyleCnt="0"/>
      <dgm:spPr/>
    </dgm:pt>
    <dgm:pt modelId="{022DA4B7-6573-41E3-B044-D6CC8959235C}" type="pres">
      <dgm:prSet presAssocID="{22043886-FB05-4B3B-9657-BD6D21ACD3BA}" presName="composite" presStyleCnt="0"/>
      <dgm:spPr/>
    </dgm:pt>
    <dgm:pt modelId="{14DC579A-53CF-4A83-810D-447DCFBC3FAE}" type="pres">
      <dgm:prSet presAssocID="{22043886-FB05-4B3B-9657-BD6D21ACD3BA}" presName="parTx" presStyleLbl="alignNode1" presStyleIdx="2" presStyleCnt="3">
        <dgm:presLayoutVars>
          <dgm:chMax val="0"/>
          <dgm:chPref val="0"/>
          <dgm:bulletEnabled val="1"/>
        </dgm:presLayoutVars>
      </dgm:prSet>
      <dgm:spPr/>
    </dgm:pt>
    <dgm:pt modelId="{BC52DEAD-542D-416D-8DCA-94B91103E108}" type="pres">
      <dgm:prSet presAssocID="{22043886-FB05-4B3B-9657-BD6D21ACD3BA}" presName="desTx" presStyleLbl="alignAccFollowNode1" presStyleIdx="2" presStyleCnt="3">
        <dgm:presLayoutVars>
          <dgm:bulletEnabled val="1"/>
        </dgm:presLayoutVars>
      </dgm:prSet>
      <dgm:spPr/>
    </dgm:pt>
  </dgm:ptLst>
  <dgm:cxnLst>
    <dgm:cxn modelId="{CA168705-C2DF-4117-8E42-1068B007BF4C}" srcId="{A0067634-ADC3-4347-BA25-3C08F7EFAFB4}" destId="{02C47B1C-0448-4B38-AEE9-6A594A0B2154}" srcOrd="1" destOrd="0" parTransId="{D8FF8353-68D7-4FB8-9FBF-CFD73B6F5A5B}" sibTransId="{2C76FD86-A9D5-4883-B1A4-010A83EC22E7}"/>
    <dgm:cxn modelId="{EBF7070C-C9BA-4BDC-9DE1-208FB1BB1E8D}" type="presOf" srcId="{7C72E3A1-4382-4222-A073-79F9D093F75E}" destId="{BC52DEAD-542D-416D-8DCA-94B91103E108}" srcOrd="0" destOrd="0" presId="urn:microsoft.com/office/officeart/2005/8/layout/hList1"/>
    <dgm:cxn modelId="{11F7F60C-EFA3-42EE-873E-4571CD6E21D2}" srcId="{22043886-FB05-4B3B-9657-BD6D21ACD3BA}" destId="{2D9836DD-DEFA-41C6-802D-1999C314E2B4}" srcOrd="1" destOrd="0" parTransId="{0C824350-DEB4-4D97-991A-3AACCAD5B8E9}" sibTransId="{06542633-04D7-49B9-862D-4D12BB3AEA59}"/>
    <dgm:cxn modelId="{0DD0DD18-8F20-4596-BF55-771502362F39}" srcId="{02C47B1C-0448-4B38-AEE9-6A594A0B2154}" destId="{D7F30796-FF35-4FE3-B1AC-9D99C3A7C0F7}" srcOrd="1" destOrd="0" parTransId="{392B37B6-DAFD-4F8A-B35E-B7934F9073FF}" sibTransId="{F619B5C1-BEB5-4008-829F-6F55A3E95EB0}"/>
    <dgm:cxn modelId="{ABBA8A1B-2EBB-48C3-8BA0-504907F5ED75}" srcId="{A0067634-ADC3-4347-BA25-3C08F7EFAFB4}" destId="{22043886-FB05-4B3B-9657-BD6D21ACD3BA}" srcOrd="2" destOrd="0" parTransId="{DDC9071D-A650-41E7-8F8E-19DFBD7F001C}" sibTransId="{4DB5680A-F197-440C-9D0B-4895420DDDB3}"/>
    <dgm:cxn modelId="{35239D2B-C4ED-4C0F-AE1B-B7F620831BB0}" type="presOf" srcId="{A0067634-ADC3-4347-BA25-3C08F7EFAFB4}" destId="{AAC563BE-DC17-484E-A4E6-3B9684A84146}" srcOrd="0" destOrd="0" presId="urn:microsoft.com/office/officeart/2005/8/layout/hList1"/>
    <dgm:cxn modelId="{5C43AA36-14DC-4FA5-BAA0-187F73A8AFF5}" srcId="{A0067634-ADC3-4347-BA25-3C08F7EFAFB4}" destId="{70D65993-628B-482B-894B-86D19B7DBFBF}" srcOrd="0" destOrd="0" parTransId="{6A61A707-F76B-416E-AFDA-D8679B661A2D}" sibTransId="{99D50FD7-2E0E-44B0-9484-E31B4C709E64}"/>
    <dgm:cxn modelId="{FC7E6473-2A6E-49B6-AD8F-74FF3DAA74EB}" type="presOf" srcId="{22043886-FB05-4B3B-9657-BD6D21ACD3BA}" destId="{14DC579A-53CF-4A83-810D-447DCFBC3FAE}" srcOrd="0" destOrd="0" presId="urn:microsoft.com/office/officeart/2005/8/layout/hList1"/>
    <dgm:cxn modelId="{6D40E454-76ED-477B-949C-E18A97BF3E29}" type="presOf" srcId="{2D9836DD-DEFA-41C6-802D-1999C314E2B4}" destId="{BC52DEAD-542D-416D-8DCA-94B91103E108}" srcOrd="0" destOrd="1" presId="urn:microsoft.com/office/officeart/2005/8/layout/hList1"/>
    <dgm:cxn modelId="{65C75C79-8D05-471E-82F8-26A4020C7DBC}" type="presOf" srcId="{70D65993-628B-482B-894B-86D19B7DBFBF}" destId="{39D17B8E-D530-47AA-B3B3-59A1CB6B864A}" srcOrd="0" destOrd="0" presId="urn:microsoft.com/office/officeart/2005/8/layout/hList1"/>
    <dgm:cxn modelId="{258DBA59-BE27-421D-A379-17CF1A4890CF}" type="presOf" srcId="{EECDD634-C66C-4E74-B404-A7FE03311889}" destId="{BC52DEAD-542D-416D-8DCA-94B91103E108}" srcOrd="0" destOrd="2" presId="urn:microsoft.com/office/officeart/2005/8/layout/hList1"/>
    <dgm:cxn modelId="{FF6C867E-AA83-4C7A-A011-AFDA59E9E570}" type="presOf" srcId="{D7F30796-FF35-4FE3-B1AC-9D99C3A7C0F7}" destId="{6E7E246D-660B-4A32-B071-8892079C9A92}" srcOrd="0" destOrd="1" presId="urn:microsoft.com/office/officeart/2005/8/layout/hList1"/>
    <dgm:cxn modelId="{B105F387-C05E-4724-9A92-C3FF3B07EA17}" srcId="{22043886-FB05-4B3B-9657-BD6D21ACD3BA}" destId="{7C72E3A1-4382-4222-A073-79F9D093F75E}" srcOrd="0" destOrd="0" parTransId="{FE020670-3690-4968-A282-3F58E6296C86}" sibTransId="{AF7ED6B5-862B-4CDD-922D-3990D73DA76A}"/>
    <dgm:cxn modelId="{E9CBCBA4-C596-4A69-B97D-ADAB1BFC07C4}" type="presOf" srcId="{02C47B1C-0448-4B38-AEE9-6A594A0B2154}" destId="{7A74D3CF-94C5-4256-AF65-D8DA3C1A38A0}" srcOrd="0" destOrd="0" presId="urn:microsoft.com/office/officeart/2005/8/layout/hList1"/>
    <dgm:cxn modelId="{E811A4B6-56B4-472A-8151-41D8A07F884F}" srcId="{02C47B1C-0448-4B38-AEE9-6A594A0B2154}" destId="{EBA7D962-7BC0-42CF-8E24-354756C5C020}" srcOrd="0" destOrd="0" parTransId="{6A0E4DFE-B9FC-4B5A-BFA3-2DF06011B595}" sibTransId="{A594A385-8FC4-4643-82D1-400AC45C2090}"/>
    <dgm:cxn modelId="{237BF5C6-9DE6-41F0-8BBA-EAB045A3D606}" srcId="{70D65993-628B-482B-894B-86D19B7DBFBF}" destId="{3A79FD5B-BF88-4A53-87CF-217396D9790E}" srcOrd="0" destOrd="0" parTransId="{FBB6F170-5797-4809-8912-21C59BB7F1B0}" sibTransId="{5B04BE2C-5104-41EC-B534-6490022E230F}"/>
    <dgm:cxn modelId="{AE17E9D6-EC9E-462D-8A18-BED6A2C76618}" srcId="{70D65993-628B-482B-894B-86D19B7DBFBF}" destId="{910F06EB-D3F8-4B5E-ACE6-EBEDC7A3F5B8}" srcOrd="1" destOrd="0" parTransId="{B59D6E12-9CAE-4B80-8538-12F1F8822BDE}" sibTransId="{5703F8A6-0BA5-44F4-8716-796F0BD01DC0}"/>
    <dgm:cxn modelId="{EE8B95D7-0539-4AC7-A680-55179A2C0F04}" srcId="{22043886-FB05-4B3B-9657-BD6D21ACD3BA}" destId="{EECDD634-C66C-4E74-B404-A7FE03311889}" srcOrd="2" destOrd="0" parTransId="{31B5C3BF-FE49-45A9-A145-9D3522A4FDD1}" sibTransId="{472D584D-C1EC-42E2-B1D1-1B2D7A15A02E}"/>
    <dgm:cxn modelId="{6763C8DE-E99F-45D0-BD60-C2D4E1BE02EA}" type="presOf" srcId="{3A79FD5B-BF88-4A53-87CF-217396D9790E}" destId="{3B2CD995-8AB1-430F-AD11-9C61CB1D6F75}" srcOrd="0" destOrd="0" presId="urn:microsoft.com/office/officeart/2005/8/layout/hList1"/>
    <dgm:cxn modelId="{74FB4FF9-40F1-44BF-904B-A7470419093C}" type="presOf" srcId="{910F06EB-D3F8-4B5E-ACE6-EBEDC7A3F5B8}" destId="{3B2CD995-8AB1-430F-AD11-9C61CB1D6F75}" srcOrd="0" destOrd="1" presId="urn:microsoft.com/office/officeart/2005/8/layout/hList1"/>
    <dgm:cxn modelId="{950CD4FD-7F67-48E7-8D29-C86A4B5F3F05}" type="presOf" srcId="{EBA7D962-7BC0-42CF-8E24-354756C5C020}" destId="{6E7E246D-660B-4A32-B071-8892079C9A92}" srcOrd="0" destOrd="0" presId="urn:microsoft.com/office/officeart/2005/8/layout/hList1"/>
    <dgm:cxn modelId="{8C6FE44C-CCBF-4499-916D-EF77564BB53E}" type="presParOf" srcId="{AAC563BE-DC17-484E-A4E6-3B9684A84146}" destId="{88AC7CBE-A722-4BCE-8FC8-70A18F750BA8}" srcOrd="0" destOrd="0" presId="urn:microsoft.com/office/officeart/2005/8/layout/hList1"/>
    <dgm:cxn modelId="{FCFCF14D-8035-486F-96FA-AA7276CD59CB}" type="presParOf" srcId="{88AC7CBE-A722-4BCE-8FC8-70A18F750BA8}" destId="{39D17B8E-D530-47AA-B3B3-59A1CB6B864A}" srcOrd="0" destOrd="0" presId="urn:microsoft.com/office/officeart/2005/8/layout/hList1"/>
    <dgm:cxn modelId="{50E87C3B-3474-4D5B-9D40-131ABCB7235F}" type="presParOf" srcId="{88AC7CBE-A722-4BCE-8FC8-70A18F750BA8}" destId="{3B2CD995-8AB1-430F-AD11-9C61CB1D6F75}" srcOrd="1" destOrd="0" presId="urn:microsoft.com/office/officeart/2005/8/layout/hList1"/>
    <dgm:cxn modelId="{D6FC3FDD-7120-4B00-BA26-7B0D2606F978}" type="presParOf" srcId="{AAC563BE-DC17-484E-A4E6-3B9684A84146}" destId="{B50E3E06-B2C9-4B76-AFC2-DE42633BDD06}" srcOrd="1" destOrd="0" presId="urn:microsoft.com/office/officeart/2005/8/layout/hList1"/>
    <dgm:cxn modelId="{DF5D406C-B718-4F32-8D99-1FD573423271}" type="presParOf" srcId="{AAC563BE-DC17-484E-A4E6-3B9684A84146}" destId="{E802B3B1-AC9A-4C26-AB5B-9D410416C3C7}" srcOrd="2" destOrd="0" presId="urn:microsoft.com/office/officeart/2005/8/layout/hList1"/>
    <dgm:cxn modelId="{DEC79840-EF2F-4414-8A9B-8F98D287FD25}" type="presParOf" srcId="{E802B3B1-AC9A-4C26-AB5B-9D410416C3C7}" destId="{7A74D3CF-94C5-4256-AF65-D8DA3C1A38A0}" srcOrd="0" destOrd="0" presId="urn:microsoft.com/office/officeart/2005/8/layout/hList1"/>
    <dgm:cxn modelId="{24A5BE5D-83D3-4C51-94B2-D2144266B67C}" type="presParOf" srcId="{E802B3B1-AC9A-4C26-AB5B-9D410416C3C7}" destId="{6E7E246D-660B-4A32-B071-8892079C9A92}" srcOrd="1" destOrd="0" presId="urn:microsoft.com/office/officeart/2005/8/layout/hList1"/>
    <dgm:cxn modelId="{5E677FD8-B625-472D-9B37-2B5AB04CCC37}" type="presParOf" srcId="{AAC563BE-DC17-484E-A4E6-3B9684A84146}" destId="{BF9B5635-CCFD-42A0-A220-722C4F1A62E0}" srcOrd="3" destOrd="0" presId="urn:microsoft.com/office/officeart/2005/8/layout/hList1"/>
    <dgm:cxn modelId="{9FC59A70-FC4F-480D-87D0-E1E93ADE5603}" type="presParOf" srcId="{AAC563BE-DC17-484E-A4E6-3B9684A84146}" destId="{022DA4B7-6573-41E3-B044-D6CC8959235C}" srcOrd="4" destOrd="0" presId="urn:microsoft.com/office/officeart/2005/8/layout/hList1"/>
    <dgm:cxn modelId="{5D6F32A2-17A3-4289-9DA8-96920A16D92F}" type="presParOf" srcId="{022DA4B7-6573-41E3-B044-D6CC8959235C}" destId="{14DC579A-53CF-4A83-810D-447DCFBC3FAE}" srcOrd="0" destOrd="0" presId="urn:microsoft.com/office/officeart/2005/8/layout/hList1"/>
    <dgm:cxn modelId="{570F92D6-FADB-476B-B958-252A3F5D29D9}" type="presParOf" srcId="{022DA4B7-6573-41E3-B044-D6CC8959235C}" destId="{BC52DEAD-542D-416D-8DCA-94B91103E10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01289D-A2BB-4980-AC56-676D14CB6499}" type="doc">
      <dgm:prSet loTypeId="urn:microsoft.com/office/officeart/2005/8/layout/arrow2" loCatId="process" qsTypeId="urn:microsoft.com/office/officeart/2005/8/quickstyle/simple1" qsCatId="simple" csTypeId="urn:microsoft.com/office/officeart/2005/8/colors/accent1_2" csCatId="accent1" phldr="1"/>
      <dgm:spPr/>
    </dgm:pt>
    <dgm:pt modelId="{34A132CC-58F9-4D09-ACA5-EA96B14B9AA4}">
      <dgm:prSet phldrT="[Text]" phldr="0" custT="1"/>
      <dgm:spPr/>
      <dgm:t>
        <a:bodyPr/>
        <a:lstStyle/>
        <a:p>
          <a:pPr rtl="0"/>
          <a:r>
            <a:rPr lang="en-US" sz="2400">
              <a:latin typeface="+mn-lt"/>
            </a:rPr>
            <a:t>Basics of the I/O System</a:t>
          </a:r>
        </a:p>
      </dgm:t>
    </dgm:pt>
    <dgm:pt modelId="{AA3AAC11-D7F6-4F2D-8CEC-A231665D2CE2}" type="parTrans" cxnId="{9DC9D29D-7A05-42B3-B190-9DA02BD4BC3B}">
      <dgm:prSet/>
      <dgm:spPr/>
      <dgm:t>
        <a:bodyPr/>
        <a:lstStyle/>
        <a:p>
          <a:endParaRPr lang="en-US"/>
        </a:p>
      </dgm:t>
    </dgm:pt>
    <dgm:pt modelId="{92246FF1-E680-4761-BBDB-BAAB8354F092}" type="sibTrans" cxnId="{9DC9D29D-7A05-42B3-B190-9DA02BD4BC3B}">
      <dgm:prSet/>
      <dgm:spPr/>
      <dgm:t>
        <a:bodyPr/>
        <a:lstStyle/>
        <a:p>
          <a:endParaRPr lang="en-US"/>
        </a:p>
      </dgm:t>
    </dgm:pt>
    <dgm:pt modelId="{8F60B04B-BD34-496D-AE31-5600B3E8447F}">
      <dgm:prSet phldrT="[Text]" phldr="0" custT="1"/>
      <dgm:spPr/>
      <dgm:t>
        <a:bodyPr/>
        <a:lstStyle/>
        <a:p>
          <a:pPr rtl="0"/>
          <a:r>
            <a:rPr lang="en-US" sz="2400">
              <a:latin typeface="+mn-lt"/>
            </a:rPr>
            <a:t>Storage Devices</a:t>
          </a:r>
        </a:p>
      </dgm:t>
    </dgm:pt>
    <dgm:pt modelId="{099E9275-D9F4-4F14-8BC3-E0EAC447AC59}" type="parTrans" cxnId="{D2AA002F-BA28-4B58-A526-8B24C5B4428C}">
      <dgm:prSet/>
      <dgm:spPr/>
      <dgm:t>
        <a:bodyPr/>
        <a:lstStyle/>
        <a:p>
          <a:endParaRPr lang="en-US"/>
        </a:p>
      </dgm:t>
    </dgm:pt>
    <dgm:pt modelId="{3B7F3F9D-AD38-468C-BB8D-D165D54F87DA}" type="sibTrans" cxnId="{D2AA002F-BA28-4B58-A526-8B24C5B4428C}">
      <dgm:prSet/>
      <dgm:spPr/>
      <dgm:t>
        <a:bodyPr/>
        <a:lstStyle/>
        <a:p>
          <a:endParaRPr lang="en-US"/>
        </a:p>
      </dgm:t>
    </dgm:pt>
    <dgm:pt modelId="{DDA4A0B1-82EB-46DF-8A0B-795E7E850EAC}">
      <dgm:prSet phldrT="[Text]" phldr="0" custT="1"/>
      <dgm:spPr/>
      <dgm:t>
        <a:bodyPr/>
        <a:lstStyle/>
        <a:p>
          <a:pPr rtl="0"/>
          <a:r>
            <a:rPr lang="en-US" sz="2400">
              <a:latin typeface="+mn-lt"/>
            </a:rPr>
            <a:t>Character and Block Device Drivers</a:t>
          </a:r>
        </a:p>
      </dgm:t>
    </dgm:pt>
    <dgm:pt modelId="{DD4AB54D-971F-4280-AE55-57CC0EDCD4B5}" type="parTrans" cxnId="{6697CAD5-3733-4CE7-B66C-E420868D0B37}">
      <dgm:prSet/>
      <dgm:spPr/>
      <dgm:t>
        <a:bodyPr/>
        <a:lstStyle/>
        <a:p>
          <a:endParaRPr lang="en-US"/>
        </a:p>
      </dgm:t>
    </dgm:pt>
    <dgm:pt modelId="{B8883BAD-FBA6-464D-8FB4-134DDA18BEF5}" type="sibTrans" cxnId="{6697CAD5-3733-4CE7-B66C-E420868D0B37}">
      <dgm:prSet/>
      <dgm:spPr/>
      <dgm:t>
        <a:bodyPr/>
        <a:lstStyle/>
        <a:p>
          <a:endParaRPr lang="en-US"/>
        </a:p>
      </dgm:t>
    </dgm:pt>
    <dgm:pt modelId="{74F6EBC1-74AE-4F6B-8949-C0BC002EC417}">
      <dgm:prSet phldrT="[Text]" phldr="0" custT="1"/>
      <dgm:spPr/>
      <dgm:t>
        <a:bodyPr/>
        <a:lstStyle/>
        <a:p>
          <a:pPr rtl="0"/>
          <a:r>
            <a:rPr lang="en-US" sz="2400">
              <a:latin typeface="+mn-lt"/>
            </a:rPr>
            <a:t>File System</a:t>
          </a:r>
        </a:p>
      </dgm:t>
    </dgm:pt>
    <dgm:pt modelId="{37DF90A5-053F-4721-99E7-4CBEB19F1A4E}" type="parTrans" cxnId="{ACBBD241-7670-42C2-9946-3EBAD973C1D4}">
      <dgm:prSet/>
      <dgm:spPr/>
      <dgm:t>
        <a:bodyPr/>
        <a:lstStyle/>
        <a:p>
          <a:endParaRPr lang="en-US"/>
        </a:p>
      </dgm:t>
    </dgm:pt>
    <dgm:pt modelId="{BFFA27D5-2DD0-47EF-B9C7-5BAD0E040D95}" type="sibTrans" cxnId="{ACBBD241-7670-42C2-9946-3EBAD973C1D4}">
      <dgm:prSet/>
      <dgm:spPr/>
      <dgm:t>
        <a:bodyPr/>
        <a:lstStyle/>
        <a:p>
          <a:endParaRPr lang="en-US"/>
        </a:p>
      </dgm:t>
    </dgm:pt>
    <dgm:pt modelId="{7C6817A1-B655-47C8-9D0E-3C6243A11F8F}">
      <dgm:prSet phldrT="[Text]" phldr="0" custT="1"/>
      <dgm:spPr/>
      <dgm:t>
        <a:bodyPr/>
        <a:lstStyle/>
        <a:p>
          <a:pPr rtl="0"/>
          <a:r>
            <a:rPr lang="en-US" sz="2400">
              <a:latin typeface="+mn-lt"/>
            </a:rPr>
            <a:t>Virtual Machines</a:t>
          </a:r>
        </a:p>
      </dgm:t>
    </dgm:pt>
    <dgm:pt modelId="{DE3EEA85-9D1D-4B47-B165-9792FC4A82F6}" type="parTrans" cxnId="{861EF315-0861-45F8-90FA-296F0EFF9160}">
      <dgm:prSet/>
      <dgm:spPr/>
      <dgm:t>
        <a:bodyPr/>
        <a:lstStyle/>
        <a:p>
          <a:endParaRPr lang="en-IN"/>
        </a:p>
      </dgm:t>
    </dgm:pt>
    <dgm:pt modelId="{C34CA5E8-EC20-44E0-9116-E3ADBA4A0A1E}" type="sibTrans" cxnId="{861EF315-0861-45F8-90FA-296F0EFF9160}">
      <dgm:prSet/>
      <dgm:spPr/>
      <dgm:t>
        <a:bodyPr/>
        <a:lstStyle/>
        <a:p>
          <a:endParaRPr lang="en-IN"/>
        </a:p>
      </dgm:t>
    </dgm:pt>
    <dgm:pt modelId="{89E25ED4-1445-4CDA-A29F-569870BFFE46}" type="pres">
      <dgm:prSet presAssocID="{CF01289D-A2BB-4980-AC56-676D14CB6499}" presName="arrowDiagram" presStyleCnt="0">
        <dgm:presLayoutVars>
          <dgm:chMax val="5"/>
          <dgm:dir/>
          <dgm:resizeHandles val="exact"/>
        </dgm:presLayoutVars>
      </dgm:prSet>
      <dgm:spPr/>
    </dgm:pt>
    <dgm:pt modelId="{F437B5E3-DE9C-47EF-82FE-05C5907D6100}" type="pres">
      <dgm:prSet presAssocID="{CF01289D-A2BB-4980-AC56-676D14CB6499}" presName="arrow" presStyleLbl="bgShp" presStyleIdx="0" presStyleCnt="1"/>
      <dgm:spPr/>
    </dgm:pt>
    <dgm:pt modelId="{2F31FC2A-5100-4340-B4FE-607E3A8B7276}" type="pres">
      <dgm:prSet presAssocID="{CF01289D-A2BB-4980-AC56-676D14CB6499}" presName="arrowDiagram5" presStyleCnt="0"/>
      <dgm:spPr/>
    </dgm:pt>
    <dgm:pt modelId="{174E1894-58FC-4B6F-9683-3236810FBD80}" type="pres">
      <dgm:prSet presAssocID="{34A132CC-58F9-4D09-ACA5-EA96B14B9AA4}" presName="bullet5a" presStyleLbl="node1" presStyleIdx="0" presStyleCnt="5"/>
      <dgm:spPr/>
    </dgm:pt>
    <dgm:pt modelId="{8083B9C1-74C8-471B-BE66-5AEBE7978DD8}" type="pres">
      <dgm:prSet presAssocID="{34A132CC-58F9-4D09-ACA5-EA96B14B9AA4}" presName="textBox5a" presStyleLbl="revTx" presStyleIdx="0" presStyleCnt="5">
        <dgm:presLayoutVars>
          <dgm:bulletEnabled val="1"/>
        </dgm:presLayoutVars>
      </dgm:prSet>
      <dgm:spPr/>
    </dgm:pt>
    <dgm:pt modelId="{B76C65B7-C331-4CF6-A543-A1A03B14D3C1}" type="pres">
      <dgm:prSet presAssocID="{8F60B04B-BD34-496D-AE31-5600B3E8447F}" presName="bullet5b" presStyleLbl="node1" presStyleIdx="1" presStyleCnt="5"/>
      <dgm:spPr/>
    </dgm:pt>
    <dgm:pt modelId="{EF410A97-C771-4FF2-ABB6-2EED71C05EF9}" type="pres">
      <dgm:prSet presAssocID="{8F60B04B-BD34-496D-AE31-5600B3E8447F}" presName="textBox5b" presStyleLbl="revTx" presStyleIdx="1" presStyleCnt="5">
        <dgm:presLayoutVars>
          <dgm:bulletEnabled val="1"/>
        </dgm:presLayoutVars>
      </dgm:prSet>
      <dgm:spPr/>
    </dgm:pt>
    <dgm:pt modelId="{88A796C8-9241-4672-AC59-4381E9DCA829}" type="pres">
      <dgm:prSet presAssocID="{DDA4A0B1-82EB-46DF-8A0B-795E7E850EAC}" presName="bullet5c" presStyleLbl="node1" presStyleIdx="2" presStyleCnt="5"/>
      <dgm:spPr/>
    </dgm:pt>
    <dgm:pt modelId="{78B5C890-5BBA-4B2E-9125-05B5F6828609}" type="pres">
      <dgm:prSet presAssocID="{DDA4A0B1-82EB-46DF-8A0B-795E7E850EAC}" presName="textBox5c" presStyleLbl="revTx" presStyleIdx="2" presStyleCnt="5">
        <dgm:presLayoutVars>
          <dgm:bulletEnabled val="1"/>
        </dgm:presLayoutVars>
      </dgm:prSet>
      <dgm:spPr/>
    </dgm:pt>
    <dgm:pt modelId="{878766ED-E2A4-4EA2-940F-06C13656B408}" type="pres">
      <dgm:prSet presAssocID="{74F6EBC1-74AE-4F6B-8949-C0BC002EC417}" presName="bullet5d" presStyleLbl="node1" presStyleIdx="3" presStyleCnt="5"/>
      <dgm:spPr/>
    </dgm:pt>
    <dgm:pt modelId="{87D4148B-D088-4C70-97BD-34573568874A}" type="pres">
      <dgm:prSet presAssocID="{74F6EBC1-74AE-4F6B-8949-C0BC002EC417}" presName="textBox5d" presStyleLbl="revTx" presStyleIdx="3" presStyleCnt="5">
        <dgm:presLayoutVars>
          <dgm:bulletEnabled val="1"/>
        </dgm:presLayoutVars>
      </dgm:prSet>
      <dgm:spPr/>
    </dgm:pt>
    <dgm:pt modelId="{FC2D5B8E-32FE-44EA-8067-63B258C7523A}" type="pres">
      <dgm:prSet presAssocID="{7C6817A1-B655-47C8-9D0E-3C6243A11F8F}" presName="bullet5e" presStyleLbl="node1" presStyleIdx="4" presStyleCnt="5"/>
      <dgm:spPr/>
    </dgm:pt>
    <dgm:pt modelId="{11C559CF-A59F-45D0-91E3-B84BD176CC88}" type="pres">
      <dgm:prSet presAssocID="{7C6817A1-B655-47C8-9D0E-3C6243A11F8F}" presName="textBox5e" presStyleLbl="revTx" presStyleIdx="4" presStyleCnt="5">
        <dgm:presLayoutVars>
          <dgm:bulletEnabled val="1"/>
        </dgm:presLayoutVars>
      </dgm:prSet>
      <dgm:spPr/>
    </dgm:pt>
  </dgm:ptLst>
  <dgm:cxnLst>
    <dgm:cxn modelId="{861EF315-0861-45F8-90FA-296F0EFF9160}" srcId="{CF01289D-A2BB-4980-AC56-676D14CB6499}" destId="{7C6817A1-B655-47C8-9D0E-3C6243A11F8F}" srcOrd="4" destOrd="0" parTransId="{DE3EEA85-9D1D-4B47-B165-9792FC4A82F6}" sibTransId="{C34CA5E8-EC20-44E0-9116-E3ADBA4A0A1E}"/>
    <dgm:cxn modelId="{D2AA002F-BA28-4B58-A526-8B24C5B4428C}" srcId="{CF01289D-A2BB-4980-AC56-676D14CB6499}" destId="{8F60B04B-BD34-496D-AE31-5600B3E8447F}" srcOrd="1" destOrd="0" parTransId="{099E9275-D9F4-4F14-8BC3-E0EAC447AC59}" sibTransId="{3B7F3F9D-AD38-468C-BB8D-D165D54F87DA}"/>
    <dgm:cxn modelId="{ACBBD241-7670-42C2-9946-3EBAD973C1D4}" srcId="{CF01289D-A2BB-4980-AC56-676D14CB6499}" destId="{74F6EBC1-74AE-4F6B-8949-C0BC002EC417}" srcOrd="3" destOrd="0" parTransId="{37DF90A5-053F-4721-99E7-4CBEB19F1A4E}" sibTransId="{BFFA27D5-2DD0-47EF-B9C7-5BAD0E040D95}"/>
    <dgm:cxn modelId="{D7129378-66DA-4099-A583-E73ABC822C91}" type="presOf" srcId="{34A132CC-58F9-4D09-ACA5-EA96B14B9AA4}" destId="{8083B9C1-74C8-471B-BE66-5AEBE7978DD8}" srcOrd="0" destOrd="0" presId="urn:microsoft.com/office/officeart/2005/8/layout/arrow2"/>
    <dgm:cxn modelId="{D21CB395-347D-4C53-B526-E33B3E9BF950}" type="presOf" srcId="{CF01289D-A2BB-4980-AC56-676D14CB6499}" destId="{89E25ED4-1445-4CDA-A29F-569870BFFE46}" srcOrd="0" destOrd="0" presId="urn:microsoft.com/office/officeart/2005/8/layout/arrow2"/>
    <dgm:cxn modelId="{9DC9D29D-7A05-42B3-B190-9DA02BD4BC3B}" srcId="{CF01289D-A2BB-4980-AC56-676D14CB6499}" destId="{34A132CC-58F9-4D09-ACA5-EA96B14B9AA4}" srcOrd="0" destOrd="0" parTransId="{AA3AAC11-D7F6-4F2D-8CEC-A231665D2CE2}" sibTransId="{92246FF1-E680-4761-BBDB-BAAB8354F092}"/>
    <dgm:cxn modelId="{93AE88A0-74E1-4722-84DD-3A54C1C7F40B}" type="presOf" srcId="{7C6817A1-B655-47C8-9D0E-3C6243A11F8F}" destId="{11C559CF-A59F-45D0-91E3-B84BD176CC88}" srcOrd="0" destOrd="0" presId="urn:microsoft.com/office/officeart/2005/8/layout/arrow2"/>
    <dgm:cxn modelId="{8F3296A0-AA19-441D-8148-2F61F9B7F069}" type="presOf" srcId="{DDA4A0B1-82EB-46DF-8A0B-795E7E850EAC}" destId="{78B5C890-5BBA-4B2E-9125-05B5F6828609}" srcOrd="0" destOrd="0" presId="urn:microsoft.com/office/officeart/2005/8/layout/arrow2"/>
    <dgm:cxn modelId="{5F9447B7-FA24-4178-AD8C-A38DB656F589}" type="presOf" srcId="{74F6EBC1-74AE-4F6B-8949-C0BC002EC417}" destId="{87D4148B-D088-4C70-97BD-34573568874A}" srcOrd="0" destOrd="0" presId="urn:microsoft.com/office/officeart/2005/8/layout/arrow2"/>
    <dgm:cxn modelId="{6697CAD5-3733-4CE7-B66C-E420868D0B37}" srcId="{CF01289D-A2BB-4980-AC56-676D14CB6499}" destId="{DDA4A0B1-82EB-46DF-8A0B-795E7E850EAC}" srcOrd="2" destOrd="0" parTransId="{DD4AB54D-971F-4280-AE55-57CC0EDCD4B5}" sibTransId="{B8883BAD-FBA6-464D-8FB4-134DDA18BEF5}"/>
    <dgm:cxn modelId="{5455F6FF-3BFA-4FE6-93F1-EB870FEF9EB8}" type="presOf" srcId="{8F60B04B-BD34-496D-AE31-5600B3E8447F}" destId="{EF410A97-C771-4FF2-ABB6-2EED71C05EF9}" srcOrd="0" destOrd="0" presId="urn:microsoft.com/office/officeart/2005/8/layout/arrow2"/>
    <dgm:cxn modelId="{038B87EF-7F51-45A8-835E-2197B27245CE}" type="presParOf" srcId="{89E25ED4-1445-4CDA-A29F-569870BFFE46}" destId="{F437B5E3-DE9C-47EF-82FE-05C5907D6100}" srcOrd="0" destOrd="0" presId="urn:microsoft.com/office/officeart/2005/8/layout/arrow2"/>
    <dgm:cxn modelId="{2122564A-5BA8-4566-8348-3C76787C07FD}" type="presParOf" srcId="{89E25ED4-1445-4CDA-A29F-569870BFFE46}" destId="{2F31FC2A-5100-4340-B4FE-607E3A8B7276}" srcOrd="1" destOrd="0" presId="urn:microsoft.com/office/officeart/2005/8/layout/arrow2"/>
    <dgm:cxn modelId="{65801C2B-5931-446F-B479-07FB6F153733}" type="presParOf" srcId="{2F31FC2A-5100-4340-B4FE-607E3A8B7276}" destId="{174E1894-58FC-4B6F-9683-3236810FBD80}" srcOrd="0" destOrd="0" presId="urn:microsoft.com/office/officeart/2005/8/layout/arrow2"/>
    <dgm:cxn modelId="{65BABCB5-A78A-42A5-B80B-6E8837C1F30F}" type="presParOf" srcId="{2F31FC2A-5100-4340-B4FE-607E3A8B7276}" destId="{8083B9C1-74C8-471B-BE66-5AEBE7978DD8}" srcOrd="1" destOrd="0" presId="urn:microsoft.com/office/officeart/2005/8/layout/arrow2"/>
    <dgm:cxn modelId="{A28AD4F4-49B1-4B7F-B078-16F87051842A}" type="presParOf" srcId="{2F31FC2A-5100-4340-B4FE-607E3A8B7276}" destId="{B76C65B7-C331-4CF6-A543-A1A03B14D3C1}" srcOrd="2" destOrd="0" presId="urn:microsoft.com/office/officeart/2005/8/layout/arrow2"/>
    <dgm:cxn modelId="{8A61D118-256F-49E7-837B-B101A370A728}" type="presParOf" srcId="{2F31FC2A-5100-4340-B4FE-607E3A8B7276}" destId="{EF410A97-C771-4FF2-ABB6-2EED71C05EF9}" srcOrd="3" destOrd="0" presId="urn:microsoft.com/office/officeart/2005/8/layout/arrow2"/>
    <dgm:cxn modelId="{AC77729C-1D06-4800-B5A9-D17E2D2F20A8}" type="presParOf" srcId="{2F31FC2A-5100-4340-B4FE-607E3A8B7276}" destId="{88A796C8-9241-4672-AC59-4381E9DCA829}" srcOrd="4" destOrd="0" presId="urn:microsoft.com/office/officeart/2005/8/layout/arrow2"/>
    <dgm:cxn modelId="{73023B92-CFFB-4186-A4D7-A58B87B05ED3}" type="presParOf" srcId="{2F31FC2A-5100-4340-B4FE-607E3A8B7276}" destId="{78B5C890-5BBA-4B2E-9125-05B5F6828609}" srcOrd="5" destOrd="0" presId="urn:microsoft.com/office/officeart/2005/8/layout/arrow2"/>
    <dgm:cxn modelId="{5DC0F14A-BC8C-4EA9-A52C-081ACB7017F5}" type="presParOf" srcId="{2F31FC2A-5100-4340-B4FE-607E3A8B7276}" destId="{878766ED-E2A4-4EA2-940F-06C13656B408}" srcOrd="6" destOrd="0" presId="urn:microsoft.com/office/officeart/2005/8/layout/arrow2"/>
    <dgm:cxn modelId="{65C763B0-C2CD-4C93-B87B-2FBD2DA84985}" type="presParOf" srcId="{2F31FC2A-5100-4340-B4FE-607E3A8B7276}" destId="{87D4148B-D088-4C70-97BD-34573568874A}" srcOrd="7" destOrd="0" presId="urn:microsoft.com/office/officeart/2005/8/layout/arrow2"/>
    <dgm:cxn modelId="{A6419B10-7148-4AA3-80A9-C90F23BDF4CF}" type="presParOf" srcId="{2F31FC2A-5100-4340-B4FE-607E3A8B7276}" destId="{FC2D5B8E-32FE-44EA-8067-63B258C7523A}" srcOrd="8" destOrd="0" presId="urn:microsoft.com/office/officeart/2005/8/layout/arrow2"/>
    <dgm:cxn modelId="{8344F1D8-559E-49AF-9012-313F34BAAE93}" type="presParOf" srcId="{2F31FC2A-5100-4340-B4FE-607E3A8B7276}" destId="{11C559CF-A59F-45D0-91E3-B84BD176CC88}"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0E4A2E4-4043-4568-B5DB-B1ECBE11C58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B20CC7EF-B47F-4DDC-90A6-8BBD0BC6A419}">
      <dgm:prSet phldrT="[Text]"/>
      <dgm:spPr/>
      <dgm:t>
        <a:bodyPr/>
        <a:lstStyle/>
        <a:p>
          <a:r>
            <a:rPr lang="en-IN" dirty="0"/>
            <a:t>Create custom environments</a:t>
          </a:r>
        </a:p>
      </dgm:t>
    </dgm:pt>
    <dgm:pt modelId="{80F1D5C6-373B-4100-9E8C-E467BF59A42A}" type="parTrans" cxnId="{C05E9C78-BC81-4647-843B-3EE38808CFFA}">
      <dgm:prSet/>
      <dgm:spPr/>
      <dgm:t>
        <a:bodyPr/>
        <a:lstStyle/>
        <a:p>
          <a:endParaRPr lang="en-IN"/>
        </a:p>
      </dgm:t>
    </dgm:pt>
    <dgm:pt modelId="{12BAE81E-0A02-40C4-9B7C-C10088E9DB43}" type="sibTrans" cxnId="{C05E9C78-BC81-4647-843B-3EE38808CFFA}">
      <dgm:prSet/>
      <dgm:spPr/>
      <dgm:t>
        <a:bodyPr/>
        <a:lstStyle/>
        <a:p>
          <a:endParaRPr lang="en-IN"/>
        </a:p>
      </dgm:t>
    </dgm:pt>
    <dgm:pt modelId="{D3C9CD36-06E4-422E-8349-661C2F929BAC}">
      <dgm:prSet phldrT="[Text]"/>
      <dgm:spPr/>
      <dgm:t>
        <a:bodyPr/>
        <a:lstStyle/>
        <a:p>
          <a:r>
            <a:rPr lang="en-IN" dirty="0"/>
            <a:t>Create custom </a:t>
          </a:r>
          <a:r>
            <a:rPr lang="en-IN" b="1" dirty="0">
              <a:solidFill>
                <a:schemeClr val="accent5">
                  <a:lumMod val="50000"/>
                </a:schemeClr>
              </a:solidFill>
            </a:rPr>
            <a:t>environments</a:t>
          </a:r>
          <a:r>
            <a:rPr lang="en-IN" dirty="0"/>
            <a:t> (OS + libraries + software) and run them on any machine on a </a:t>
          </a:r>
          <a:r>
            <a:rPr lang="en-IN" dirty="0">
              <a:solidFill>
                <a:schemeClr val="accent5">
                  <a:lumMod val="75000"/>
                </a:schemeClr>
              </a:solidFill>
            </a:rPr>
            <a:t>cloud</a:t>
          </a:r>
          <a:r>
            <a:rPr lang="en-IN" dirty="0"/>
            <a:t>.</a:t>
          </a:r>
        </a:p>
      </dgm:t>
    </dgm:pt>
    <dgm:pt modelId="{756CF22B-BB3E-485D-B907-8E8126B28446}" type="parTrans" cxnId="{6CB61E08-91E2-4904-B62A-C71BA4038BED}">
      <dgm:prSet/>
      <dgm:spPr/>
      <dgm:t>
        <a:bodyPr/>
        <a:lstStyle/>
        <a:p>
          <a:endParaRPr lang="en-IN"/>
        </a:p>
      </dgm:t>
    </dgm:pt>
    <dgm:pt modelId="{209D1BC8-CF26-4BF6-B24C-12F7C343BF4D}" type="sibTrans" cxnId="{6CB61E08-91E2-4904-B62A-C71BA4038BED}">
      <dgm:prSet/>
      <dgm:spPr/>
      <dgm:t>
        <a:bodyPr/>
        <a:lstStyle/>
        <a:p>
          <a:endParaRPr lang="en-IN"/>
        </a:p>
      </dgm:t>
    </dgm:pt>
    <dgm:pt modelId="{41A942F9-78C7-4DF5-B932-C8AD3749CEF8}">
      <dgm:prSet phldrT="[Text]"/>
      <dgm:spPr/>
      <dgm:t>
        <a:bodyPr/>
        <a:lstStyle/>
        <a:p>
          <a:r>
            <a:rPr lang="en-IN" dirty="0"/>
            <a:t>Virtualize the CPU, network, file system, memory, and hardware</a:t>
          </a:r>
        </a:p>
      </dgm:t>
    </dgm:pt>
    <dgm:pt modelId="{47F26775-87FF-4432-BA78-26C3A9BBCE40}" type="parTrans" cxnId="{C0EF2CF7-5AB9-4FCB-8AD2-9C16D1F6C8C1}">
      <dgm:prSet/>
      <dgm:spPr/>
      <dgm:t>
        <a:bodyPr/>
        <a:lstStyle/>
        <a:p>
          <a:endParaRPr lang="en-IN"/>
        </a:p>
      </dgm:t>
    </dgm:pt>
    <dgm:pt modelId="{916EE86D-1BC9-4D34-B112-311E7CD88BC5}" type="sibTrans" cxnId="{C0EF2CF7-5AB9-4FCB-8AD2-9C16D1F6C8C1}">
      <dgm:prSet/>
      <dgm:spPr/>
      <dgm:t>
        <a:bodyPr/>
        <a:lstStyle/>
        <a:p>
          <a:endParaRPr lang="en-IN"/>
        </a:p>
      </dgm:t>
    </dgm:pt>
    <dgm:pt modelId="{5DCD3544-C786-41BB-BAB0-D8C8F67AD1FF}">
      <dgm:prSet phldrT="[Text]"/>
      <dgm:spPr/>
      <dgm:t>
        <a:bodyPr/>
        <a:lstStyle/>
        <a:p>
          <a:r>
            <a:rPr lang="en-IN" dirty="0"/>
            <a:t>Transparently </a:t>
          </a:r>
          <a:r>
            <a:rPr lang="en-IN" dirty="0">
              <a:solidFill>
                <a:srgbClr val="FF0000"/>
              </a:solidFill>
            </a:rPr>
            <a:t>migrate</a:t>
          </a:r>
          <a:r>
            <a:rPr lang="en-IN" dirty="0"/>
            <a:t> the VM across different types of machines</a:t>
          </a:r>
        </a:p>
      </dgm:t>
    </dgm:pt>
    <dgm:pt modelId="{CAA0258B-EA74-45EE-835A-62F9D3244B5A}" type="parTrans" cxnId="{6A7588A3-0655-4BAE-8971-02957DD5B9F2}">
      <dgm:prSet/>
      <dgm:spPr/>
      <dgm:t>
        <a:bodyPr/>
        <a:lstStyle/>
        <a:p>
          <a:endParaRPr lang="en-IN"/>
        </a:p>
      </dgm:t>
    </dgm:pt>
    <dgm:pt modelId="{2760C66E-83C3-4885-96C0-F2BCC5F73CA7}" type="sibTrans" cxnId="{6A7588A3-0655-4BAE-8971-02957DD5B9F2}">
      <dgm:prSet/>
      <dgm:spPr/>
      <dgm:t>
        <a:bodyPr/>
        <a:lstStyle/>
        <a:p>
          <a:endParaRPr lang="en-IN"/>
        </a:p>
      </dgm:t>
    </dgm:pt>
    <dgm:pt modelId="{F94BC06B-BDC9-4F15-B665-FCAF44956132}">
      <dgm:prSet phldrT="[Text]"/>
      <dgm:spPr/>
      <dgm:t>
        <a:bodyPr/>
        <a:lstStyle/>
        <a:p>
          <a:r>
            <a:rPr lang="en-IN" dirty="0"/>
            <a:t>Server consolidation</a:t>
          </a:r>
        </a:p>
      </dgm:t>
    </dgm:pt>
    <dgm:pt modelId="{E183079D-2C20-4BEE-A538-F0895070A557}" type="parTrans" cxnId="{B985356C-95F0-4218-912A-C6F089DB514A}">
      <dgm:prSet/>
      <dgm:spPr/>
      <dgm:t>
        <a:bodyPr/>
        <a:lstStyle/>
        <a:p>
          <a:endParaRPr lang="en-IN"/>
        </a:p>
      </dgm:t>
    </dgm:pt>
    <dgm:pt modelId="{CDCE62D6-ED44-4113-9A46-54B301926A64}" type="sibTrans" cxnId="{B985356C-95F0-4218-912A-C6F089DB514A}">
      <dgm:prSet/>
      <dgm:spPr/>
      <dgm:t>
        <a:bodyPr/>
        <a:lstStyle/>
        <a:p>
          <a:endParaRPr lang="en-IN"/>
        </a:p>
      </dgm:t>
    </dgm:pt>
    <dgm:pt modelId="{D9D6848B-BD53-455B-921C-028537102713}">
      <dgm:prSet phldrT="[Text]"/>
      <dgm:spPr/>
      <dgm:t>
        <a:bodyPr/>
        <a:lstStyle/>
        <a:p>
          <a:r>
            <a:rPr lang="en-IN" dirty="0"/>
            <a:t>Live </a:t>
          </a:r>
          <a:r>
            <a:rPr lang="en-IN" dirty="0">
              <a:solidFill>
                <a:srgbClr val="0070C0"/>
              </a:solidFill>
            </a:rPr>
            <a:t>migration</a:t>
          </a:r>
          <a:r>
            <a:rPr lang="en-IN" dirty="0"/>
            <a:t> of VMs, efficiently heterogeneous </a:t>
          </a:r>
          <a:r>
            <a:rPr lang="en-IN" dirty="0">
              <a:solidFill>
                <a:srgbClr val="00B050"/>
              </a:solidFill>
            </a:rPr>
            <a:t>server</a:t>
          </a:r>
          <a:r>
            <a:rPr lang="en-IN" dirty="0"/>
            <a:t> resources</a:t>
          </a:r>
        </a:p>
      </dgm:t>
    </dgm:pt>
    <dgm:pt modelId="{1EE9C977-E83A-4431-A2FC-AED828FD3A0F}" type="parTrans" cxnId="{971558BC-5B9B-4D87-9858-5332D1A1D26B}">
      <dgm:prSet/>
      <dgm:spPr/>
      <dgm:t>
        <a:bodyPr/>
        <a:lstStyle/>
        <a:p>
          <a:endParaRPr lang="en-IN"/>
        </a:p>
      </dgm:t>
    </dgm:pt>
    <dgm:pt modelId="{3F49DEB0-B1D5-448F-87A1-687A6394B1D1}" type="sibTrans" cxnId="{971558BC-5B9B-4D87-9858-5332D1A1D26B}">
      <dgm:prSet/>
      <dgm:spPr/>
      <dgm:t>
        <a:bodyPr/>
        <a:lstStyle/>
        <a:p>
          <a:endParaRPr lang="en-IN"/>
        </a:p>
      </dgm:t>
    </dgm:pt>
    <dgm:pt modelId="{0D6094B2-9779-4821-8AD7-185BEB4F720C}" type="pres">
      <dgm:prSet presAssocID="{50E4A2E4-4043-4568-B5DB-B1ECBE11C588}" presName="linear" presStyleCnt="0">
        <dgm:presLayoutVars>
          <dgm:animLvl val="lvl"/>
          <dgm:resizeHandles val="exact"/>
        </dgm:presLayoutVars>
      </dgm:prSet>
      <dgm:spPr/>
    </dgm:pt>
    <dgm:pt modelId="{EC50B172-DA19-47D1-807B-2AE8D799D9F9}" type="pres">
      <dgm:prSet presAssocID="{B20CC7EF-B47F-4DDC-90A6-8BBD0BC6A419}" presName="parentText" presStyleLbl="node1" presStyleIdx="0" presStyleCnt="3" custLinFactNeighborX="-4702" custLinFactNeighborY="2033">
        <dgm:presLayoutVars>
          <dgm:chMax val="0"/>
          <dgm:bulletEnabled val="1"/>
        </dgm:presLayoutVars>
      </dgm:prSet>
      <dgm:spPr/>
    </dgm:pt>
    <dgm:pt modelId="{79C93F50-8BED-4891-A354-3243341EEA63}" type="pres">
      <dgm:prSet presAssocID="{B20CC7EF-B47F-4DDC-90A6-8BBD0BC6A419}" presName="childText" presStyleLbl="revTx" presStyleIdx="0" presStyleCnt="3">
        <dgm:presLayoutVars>
          <dgm:bulletEnabled val="1"/>
        </dgm:presLayoutVars>
      </dgm:prSet>
      <dgm:spPr/>
    </dgm:pt>
    <dgm:pt modelId="{E123F77A-7481-4962-B66B-492AAF18509E}" type="pres">
      <dgm:prSet presAssocID="{41A942F9-78C7-4DF5-B932-C8AD3749CEF8}" presName="parentText" presStyleLbl="node1" presStyleIdx="1" presStyleCnt="3">
        <dgm:presLayoutVars>
          <dgm:chMax val="0"/>
          <dgm:bulletEnabled val="1"/>
        </dgm:presLayoutVars>
      </dgm:prSet>
      <dgm:spPr/>
    </dgm:pt>
    <dgm:pt modelId="{FACAFA12-D796-49E5-8F65-9BFC748A4FBA}" type="pres">
      <dgm:prSet presAssocID="{41A942F9-78C7-4DF5-B932-C8AD3749CEF8}" presName="childText" presStyleLbl="revTx" presStyleIdx="1" presStyleCnt="3">
        <dgm:presLayoutVars>
          <dgm:bulletEnabled val="1"/>
        </dgm:presLayoutVars>
      </dgm:prSet>
      <dgm:spPr/>
    </dgm:pt>
    <dgm:pt modelId="{30ECA24E-1222-4C98-93B7-06BFD2AA46EE}" type="pres">
      <dgm:prSet presAssocID="{F94BC06B-BDC9-4F15-B665-FCAF44956132}" presName="parentText" presStyleLbl="node1" presStyleIdx="2" presStyleCnt="3">
        <dgm:presLayoutVars>
          <dgm:chMax val="0"/>
          <dgm:bulletEnabled val="1"/>
        </dgm:presLayoutVars>
      </dgm:prSet>
      <dgm:spPr/>
    </dgm:pt>
    <dgm:pt modelId="{1F114E96-A614-40B1-BC6E-D581F5708786}" type="pres">
      <dgm:prSet presAssocID="{F94BC06B-BDC9-4F15-B665-FCAF44956132}" presName="childText" presStyleLbl="revTx" presStyleIdx="2" presStyleCnt="3">
        <dgm:presLayoutVars>
          <dgm:bulletEnabled val="1"/>
        </dgm:presLayoutVars>
      </dgm:prSet>
      <dgm:spPr/>
    </dgm:pt>
  </dgm:ptLst>
  <dgm:cxnLst>
    <dgm:cxn modelId="{6CB61E08-91E2-4904-B62A-C71BA4038BED}" srcId="{B20CC7EF-B47F-4DDC-90A6-8BBD0BC6A419}" destId="{D3C9CD36-06E4-422E-8349-661C2F929BAC}" srcOrd="0" destOrd="0" parTransId="{756CF22B-BB3E-485D-B907-8E8126B28446}" sibTransId="{209D1BC8-CF26-4BF6-B24C-12F7C343BF4D}"/>
    <dgm:cxn modelId="{6022932A-0C12-455F-BFA7-237D13E40F59}" type="presOf" srcId="{D3C9CD36-06E4-422E-8349-661C2F929BAC}" destId="{79C93F50-8BED-4891-A354-3243341EEA63}" srcOrd="0" destOrd="0" presId="urn:microsoft.com/office/officeart/2005/8/layout/vList2"/>
    <dgm:cxn modelId="{8314C12B-E270-4A59-8AF9-4DB4945B326D}" type="presOf" srcId="{41A942F9-78C7-4DF5-B932-C8AD3749CEF8}" destId="{E123F77A-7481-4962-B66B-492AAF18509E}" srcOrd="0" destOrd="0" presId="urn:microsoft.com/office/officeart/2005/8/layout/vList2"/>
    <dgm:cxn modelId="{4E2AEC69-C1EC-4546-AA09-F05B20B55E97}" type="presOf" srcId="{D9D6848B-BD53-455B-921C-028537102713}" destId="{1F114E96-A614-40B1-BC6E-D581F5708786}" srcOrd="0" destOrd="0" presId="urn:microsoft.com/office/officeart/2005/8/layout/vList2"/>
    <dgm:cxn modelId="{B985356C-95F0-4218-912A-C6F089DB514A}" srcId="{50E4A2E4-4043-4568-B5DB-B1ECBE11C588}" destId="{F94BC06B-BDC9-4F15-B665-FCAF44956132}" srcOrd="2" destOrd="0" parTransId="{E183079D-2C20-4BEE-A538-F0895070A557}" sibTransId="{CDCE62D6-ED44-4113-9A46-54B301926A64}"/>
    <dgm:cxn modelId="{C05E9C78-BC81-4647-843B-3EE38808CFFA}" srcId="{50E4A2E4-4043-4568-B5DB-B1ECBE11C588}" destId="{B20CC7EF-B47F-4DDC-90A6-8BBD0BC6A419}" srcOrd="0" destOrd="0" parTransId="{80F1D5C6-373B-4100-9E8C-E467BF59A42A}" sibTransId="{12BAE81E-0A02-40C4-9B7C-C10088E9DB43}"/>
    <dgm:cxn modelId="{CC21607F-5925-436F-8330-2820F57E16EC}" type="presOf" srcId="{B20CC7EF-B47F-4DDC-90A6-8BBD0BC6A419}" destId="{EC50B172-DA19-47D1-807B-2AE8D799D9F9}" srcOrd="0" destOrd="0" presId="urn:microsoft.com/office/officeart/2005/8/layout/vList2"/>
    <dgm:cxn modelId="{6A7588A3-0655-4BAE-8971-02957DD5B9F2}" srcId="{41A942F9-78C7-4DF5-B932-C8AD3749CEF8}" destId="{5DCD3544-C786-41BB-BAB0-D8C8F67AD1FF}" srcOrd="0" destOrd="0" parTransId="{CAA0258B-EA74-45EE-835A-62F9D3244B5A}" sibTransId="{2760C66E-83C3-4885-96C0-F2BCC5F73CA7}"/>
    <dgm:cxn modelId="{971558BC-5B9B-4D87-9858-5332D1A1D26B}" srcId="{F94BC06B-BDC9-4F15-B665-FCAF44956132}" destId="{D9D6848B-BD53-455B-921C-028537102713}" srcOrd="0" destOrd="0" parTransId="{1EE9C977-E83A-4431-A2FC-AED828FD3A0F}" sibTransId="{3F49DEB0-B1D5-448F-87A1-687A6394B1D1}"/>
    <dgm:cxn modelId="{A0332ADE-BED4-4C98-8BED-D40ABD3048A3}" type="presOf" srcId="{50E4A2E4-4043-4568-B5DB-B1ECBE11C588}" destId="{0D6094B2-9779-4821-8AD7-185BEB4F720C}" srcOrd="0" destOrd="0" presId="urn:microsoft.com/office/officeart/2005/8/layout/vList2"/>
    <dgm:cxn modelId="{79B5EFF2-3905-4029-A451-2BFA7F99EA3E}" type="presOf" srcId="{5DCD3544-C786-41BB-BAB0-D8C8F67AD1FF}" destId="{FACAFA12-D796-49E5-8F65-9BFC748A4FBA}" srcOrd="0" destOrd="0" presId="urn:microsoft.com/office/officeart/2005/8/layout/vList2"/>
    <dgm:cxn modelId="{BA3F92F3-BDFE-403D-BBA9-29AFADEE44C1}" type="presOf" srcId="{F94BC06B-BDC9-4F15-B665-FCAF44956132}" destId="{30ECA24E-1222-4C98-93B7-06BFD2AA46EE}" srcOrd="0" destOrd="0" presId="urn:microsoft.com/office/officeart/2005/8/layout/vList2"/>
    <dgm:cxn modelId="{C0EF2CF7-5AB9-4FCB-8AD2-9C16D1F6C8C1}" srcId="{50E4A2E4-4043-4568-B5DB-B1ECBE11C588}" destId="{41A942F9-78C7-4DF5-B932-C8AD3749CEF8}" srcOrd="1" destOrd="0" parTransId="{47F26775-87FF-4432-BA78-26C3A9BBCE40}" sibTransId="{916EE86D-1BC9-4D34-B112-311E7CD88BC5}"/>
    <dgm:cxn modelId="{9FB8532B-34BB-419A-8011-C3355380A1C8}" type="presParOf" srcId="{0D6094B2-9779-4821-8AD7-185BEB4F720C}" destId="{EC50B172-DA19-47D1-807B-2AE8D799D9F9}" srcOrd="0" destOrd="0" presId="urn:microsoft.com/office/officeart/2005/8/layout/vList2"/>
    <dgm:cxn modelId="{0D0DA9DB-E278-4399-9DAD-47BD2708C446}" type="presParOf" srcId="{0D6094B2-9779-4821-8AD7-185BEB4F720C}" destId="{79C93F50-8BED-4891-A354-3243341EEA63}" srcOrd="1" destOrd="0" presId="urn:microsoft.com/office/officeart/2005/8/layout/vList2"/>
    <dgm:cxn modelId="{2A8E8FAC-5442-462D-A23B-A2783D7EFB29}" type="presParOf" srcId="{0D6094B2-9779-4821-8AD7-185BEB4F720C}" destId="{E123F77A-7481-4962-B66B-492AAF18509E}" srcOrd="2" destOrd="0" presId="urn:microsoft.com/office/officeart/2005/8/layout/vList2"/>
    <dgm:cxn modelId="{5967326F-28E9-44D6-A57C-4EFAFAA24DA8}" type="presParOf" srcId="{0D6094B2-9779-4821-8AD7-185BEB4F720C}" destId="{FACAFA12-D796-49E5-8F65-9BFC748A4FBA}" srcOrd="3" destOrd="0" presId="urn:microsoft.com/office/officeart/2005/8/layout/vList2"/>
    <dgm:cxn modelId="{C3F542BD-754F-4B32-8DEB-1A059F7FC18A}" type="presParOf" srcId="{0D6094B2-9779-4821-8AD7-185BEB4F720C}" destId="{30ECA24E-1222-4C98-93B7-06BFD2AA46EE}" srcOrd="4" destOrd="0" presId="urn:microsoft.com/office/officeart/2005/8/layout/vList2"/>
    <dgm:cxn modelId="{D196A119-8C13-4A0E-9B2C-3B94D54C2534}" type="presParOf" srcId="{0D6094B2-9779-4821-8AD7-185BEB4F720C}" destId="{1F114E96-A614-40B1-BC6E-D581F570878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22C3D-028B-416C-8018-3CC60C67D254}">
      <dsp:nvSpPr>
        <dsp:cNvPr id="0" name=""/>
        <dsp:cNvSpPr/>
      </dsp:nvSpPr>
      <dsp:spPr>
        <a:xfrm rot="5400000">
          <a:off x="370028" y="1923375"/>
          <a:ext cx="1102767" cy="1834979"/>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D2C31F-54B5-4012-AD67-90A6AEBF2564}">
      <dsp:nvSpPr>
        <dsp:cNvPr id="0" name=""/>
        <dsp:cNvSpPr/>
      </dsp:nvSpPr>
      <dsp:spPr>
        <a:xfrm>
          <a:off x="185949" y="2471638"/>
          <a:ext cx="1656630" cy="145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rgbClr val="C00000"/>
              </a:solidFill>
            </a:rPr>
            <a:t>Construct</a:t>
          </a:r>
          <a:r>
            <a:rPr lang="en-US" sz="2000" kern="1200"/>
            <a:t> a device that has two physical states</a:t>
          </a:r>
        </a:p>
      </dsp:txBody>
      <dsp:txXfrm>
        <a:off x="185949" y="2471638"/>
        <a:ext cx="1656630" cy="1452133"/>
      </dsp:txXfrm>
    </dsp:sp>
    <dsp:sp modelId="{D0624FD8-929D-411D-AC1A-DEC1C48F02D8}">
      <dsp:nvSpPr>
        <dsp:cNvPr id="0" name=""/>
        <dsp:cNvSpPr/>
      </dsp:nvSpPr>
      <dsp:spPr>
        <a:xfrm>
          <a:off x="1530007" y="1788281"/>
          <a:ext cx="312571" cy="312571"/>
        </a:xfrm>
        <a:prstGeom prst="triangle">
          <a:avLst>
            <a:gd name="adj" fmla="val 100000"/>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F751D2-58BF-4661-9D0A-5D1DC648100F}">
      <dsp:nvSpPr>
        <dsp:cNvPr id="0" name=""/>
        <dsp:cNvSpPr/>
      </dsp:nvSpPr>
      <dsp:spPr>
        <a:xfrm rot="5400000">
          <a:off x="2398067" y="1421534"/>
          <a:ext cx="1102767" cy="1834979"/>
        </a:xfrm>
        <a:prstGeom prst="corner">
          <a:avLst>
            <a:gd name="adj1" fmla="val 16120"/>
            <a:gd name="adj2" fmla="val 1611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D95B0-1676-4AFB-9743-A293F2B545BE}">
      <dsp:nvSpPr>
        <dsp:cNvPr id="0" name=""/>
        <dsp:cNvSpPr/>
      </dsp:nvSpPr>
      <dsp:spPr>
        <a:xfrm>
          <a:off x="2229096" y="1947101"/>
          <a:ext cx="1974305" cy="145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rgbClr val="00B050"/>
              </a:solidFill>
            </a:rPr>
            <a:t>Designate</a:t>
          </a:r>
          <a:r>
            <a:rPr lang="en-US" sz="2000" kern="1200"/>
            <a:t> one state a logical 1 and the other a logical 0</a:t>
          </a:r>
        </a:p>
      </dsp:txBody>
      <dsp:txXfrm>
        <a:off x="2229096" y="1947101"/>
        <a:ext cx="1974305" cy="1452133"/>
      </dsp:txXfrm>
    </dsp:sp>
    <dsp:sp modelId="{8865974D-F8E5-48FC-A8BC-CA57B1F44447}">
      <dsp:nvSpPr>
        <dsp:cNvPr id="0" name=""/>
        <dsp:cNvSpPr/>
      </dsp:nvSpPr>
      <dsp:spPr>
        <a:xfrm>
          <a:off x="3558046" y="1286441"/>
          <a:ext cx="312571" cy="312571"/>
        </a:xfrm>
        <a:prstGeom prst="triangle">
          <a:avLst>
            <a:gd name="adj" fmla="val 100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72723-BB0C-4E11-B11D-34A1A3BF3769}">
      <dsp:nvSpPr>
        <dsp:cNvPr id="0" name=""/>
        <dsp:cNvSpPr/>
      </dsp:nvSpPr>
      <dsp:spPr>
        <a:xfrm rot="5400000">
          <a:off x="4426106" y="919694"/>
          <a:ext cx="1102767" cy="1834979"/>
        </a:xfrm>
        <a:prstGeom prst="corner">
          <a:avLst>
            <a:gd name="adj1" fmla="val 16120"/>
            <a:gd name="adj2" fmla="val 1611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F8C679-8A74-40D9-865C-754EFB76A9B8}">
      <dsp:nvSpPr>
        <dsp:cNvPr id="0" name=""/>
        <dsp:cNvSpPr/>
      </dsp:nvSpPr>
      <dsp:spPr>
        <a:xfrm>
          <a:off x="4242026" y="1467958"/>
          <a:ext cx="1656630" cy="145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rgbClr val="7030A0"/>
              </a:solidFill>
            </a:rPr>
            <a:t>Create</a:t>
          </a:r>
          <a:r>
            <a:rPr lang="en-US" sz="2000" kern="1200"/>
            <a:t> an array of such devices</a:t>
          </a:r>
        </a:p>
      </dsp:txBody>
      <dsp:txXfrm>
        <a:off x="4242026" y="1467958"/>
        <a:ext cx="1656630" cy="1452133"/>
      </dsp:txXfrm>
    </dsp:sp>
    <dsp:sp modelId="{CCBEB3F1-445C-4878-916D-4F681E1942A3}">
      <dsp:nvSpPr>
        <dsp:cNvPr id="0" name=""/>
        <dsp:cNvSpPr/>
      </dsp:nvSpPr>
      <dsp:spPr>
        <a:xfrm>
          <a:off x="5586085" y="784601"/>
          <a:ext cx="312571" cy="312571"/>
        </a:xfrm>
        <a:prstGeom prst="triangle">
          <a:avLst>
            <a:gd name="adj" fmla="val 100000"/>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9BF165-AEB9-41CA-B860-C43E024F7FCA}">
      <dsp:nvSpPr>
        <dsp:cNvPr id="0" name=""/>
        <dsp:cNvSpPr/>
      </dsp:nvSpPr>
      <dsp:spPr>
        <a:xfrm rot="5400000">
          <a:off x="6454144" y="417854"/>
          <a:ext cx="1102767" cy="1834979"/>
        </a:xfrm>
        <a:prstGeom prst="corner">
          <a:avLst>
            <a:gd name="adj1" fmla="val 16120"/>
            <a:gd name="adj2" fmla="val 1611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EA40EA-79AF-48FC-8A80-8D6D449DF8D5}">
      <dsp:nvSpPr>
        <dsp:cNvPr id="0" name=""/>
        <dsp:cNvSpPr/>
      </dsp:nvSpPr>
      <dsp:spPr>
        <a:xfrm>
          <a:off x="6270065" y="966118"/>
          <a:ext cx="1656630" cy="145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rgbClr val="0070C0"/>
              </a:solidFill>
            </a:rPr>
            <a:t>Manage</a:t>
          </a:r>
          <a:r>
            <a:rPr lang="en-US" sz="2000" kern="1200"/>
            <a:t> reliability using a HW-SW approach</a:t>
          </a:r>
        </a:p>
      </dsp:txBody>
      <dsp:txXfrm>
        <a:off x="6270065" y="966118"/>
        <a:ext cx="1656630" cy="145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22024-9DA5-43CB-A132-DDCFE8CF06D7}">
      <dsp:nvSpPr>
        <dsp:cNvPr id="0" name=""/>
        <dsp:cNvSpPr/>
      </dsp:nvSpPr>
      <dsp:spPr>
        <a:xfrm>
          <a:off x="0" y="84021"/>
          <a:ext cx="1099544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Deadline scheduler</a:t>
          </a:r>
        </a:p>
      </dsp:txBody>
      <dsp:txXfrm>
        <a:off x="32784" y="116805"/>
        <a:ext cx="10929879" cy="606012"/>
      </dsp:txXfrm>
    </dsp:sp>
    <dsp:sp modelId="{992767CC-0761-49F4-962A-57BF37046DD4}">
      <dsp:nvSpPr>
        <dsp:cNvPr id="0" name=""/>
        <dsp:cNvSpPr/>
      </dsp:nvSpPr>
      <dsp:spPr>
        <a:xfrm>
          <a:off x="0" y="755601"/>
          <a:ext cx="10995447"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a:solidFill>
                <a:srgbClr val="0070C0"/>
              </a:solidFill>
            </a:rPr>
            <a:t>Store</a:t>
          </a:r>
          <a:r>
            <a:rPr lang="en-IN" sz="2200" kern="1200"/>
            <a:t> requests in queues (in sector order) and serve them in that order (prefer </a:t>
          </a:r>
          <a:r>
            <a:rPr lang="en-IN" sz="2200" kern="1200">
              <a:solidFill>
                <a:srgbClr val="FF0000"/>
              </a:solidFill>
            </a:rPr>
            <a:t>reads</a:t>
          </a:r>
          <a:r>
            <a:rPr lang="en-IN" sz="2200" kern="1200"/>
            <a:t>). Also, store requests as per their </a:t>
          </a:r>
          <a:r>
            <a:rPr lang="en-IN" sz="2200" kern="1200">
              <a:solidFill>
                <a:srgbClr val="00B050"/>
              </a:solidFill>
            </a:rPr>
            <a:t>deadline</a:t>
          </a:r>
          <a:r>
            <a:rPr lang="en-IN" sz="2200" kern="1200"/>
            <a:t>. When a deadline </a:t>
          </a:r>
          <a:r>
            <a:rPr lang="en-IN" sz="2200" kern="1200">
              <a:solidFill>
                <a:srgbClr val="FF0000"/>
              </a:solidFill>
            </a:rPr>
            <a:t>expires</a:t>
          </a:r>
          <a:r>
            <a:rPr lang="en-IN" sz="2200" kern="1200"/>
            <a:t>, schedule all the requests that have </a:t>
          </a:r>
          <a:r>
            <a:rPr lang="en-IN" sz="2200" kern="1200">
              <a:solidFill>
                <a:srgbClr val="C00000"/>
              </a:solidFill>
            </a:rPr>
            <a:t>timed out </a:t>
          </a:r>
          <a:r>
            <a:rPr lang="en-IN" sz="2200" kern="1200">
              <a:solidFill>
                <a:schemeClr val="tx1"/>
              </a:solidFill>
            </a:rPr>
            <a:t>(from the </a:t>
          </a:r>
          <a:r>
            <a:rPr lang="en-IN" sz="2200" kern="1200">
              <a:solidFill>
                <a:schemeClr val="accent6">
                  <a:lumMod val="75000"/>
                </a:schemeClr>
              </a:solidFill>
            </a:rPr>
            <a:t>deadline</a:t>
          </a:r>
          <a:r>
            <a:rPr lang="en-IN" sz="2200" kern="1200">
              <a:solidFill>
                <a:schemeClr val="tx1"/>
              </a:solidFill>
            </a:rPr>
            <a:t> queues). After finishing this, start serving from the </a:t>
          </a:r>
          <a:r>
            <a:rPr lang="en-IN" sz="2200" kern="1200">
              <a:solidFill>
                <a:srgbClr val="00B050"/>
              </a:solidFill>
            </a:rPr>
            <a:t>default</a:t>
          </a:r>
          <a:r>
            <a:rPr lang="en-IN" sz="2200" kern="1200">
              <a:solidFill>
                <a:schemeClr val="tx1"/>
              </a:solidFill>
            </a:rPr>
            <a:t> queues. 	</a:t>
          </a:r>
        </a:p>
      </dsp:txBody>
      <dsp:txXfrm>
        <a:off x="0" y="755601"/>
        <a:ext cx="10995447" cy="1304100"/>
      </dsp:txXfrm>
    </dsp:sp>
    <dsp:sp modelId="{5C36E87A-39A7-4164-B7CC-DF77A30C36D2}">
      <dsp:nvSpPr>
        <dsp:cNvPr id="0" name=""/>
        <dsp:cNvSpPr/>
      </dsp:nvSpPr>
      <dsp:spPr>
        <a:xfrm>
          <a:off x="0" y="2059701"/>
          <a:ext cx="1099544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BFQ (Budget Fair Queueing)</a:t>
          </a:r>
        </a:p>
      </dsp:txBody>
      <dsp:txXfrm>
        <a:off x="32784" y="2092485"/>
        <a:ext cx="10929879" cy="606012"/>
      </dsp:txXfrm>
    </dsp:sp>
    <dsp:sp modelId="{FC4D8A89-E94E-4085-A358-74A5762B6E10}">
      <dsp:nvSpPr>
        <dsp:cNvPr id="0" name=""/>
        <dsp:cNvSpPr/>
      </dsp:nvSpPr>
      <dsp:spPr>
        <a:xfrm>
          <a:off x="0" y="2731281"/>
          <a:ext cx="10995447"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a:t>Similar to CFS Scheduling, BFQ gives processes a certain number of </a:t>
          </a:r>
          <a:r>
            <a:rPr lang="en-IN" sz="2200" kern="1200">
              <a:solidFill>
                <a:srgbClr val="7030A0"/>
              </a:solidFill>
            </a:rPr>
            <a:t>sectors</a:t>
          </a:r>
          <a:r>
            <a:rPr lang="en-IN" sz="2200" kern="1200"/>
            <a:t> in a large “</a:t>
          </a:r>
          <a:r>
            <a:rPr lang="en-IN" sz="2200" kern="1200">
              <a:solidFill>
                <a:srgbClr val="C00000"/>
              </a:solidFill>
            </a:rPr>
            <a:t>sector slice</a:t>
          </a:r>
          <a:r>
            <a:rPr lang="en-IN" sz="2200" kern="1200"/>
            <a:t>”. </a:t>
          </a:r>
        </a:p>
      </dsp:txBody>
      <dsp:txXfrm>
        <a:off x="0" y="2731281"/>
        <a:ext cx="10995447" cy="695520"/>
      </dsp:txXfrm>
    </dsp:sp>
    <dsp:sp modelId="{C384EB6A-7418-4DC4-8307-7BE9C4E37E9E}">
      <dsp:nvSpPr>
        <dsp:cNvPr id="0" name=""/>
        <dsp:cNvSpPr/>
      </dsp:nvSpPr>
      <dsp:spPr>
        <a:xfrm>
          <a:off x="0" y="3426801"/>
          <a:ext cx="1099544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KYBER</a:t>
          </a:r>
        </a:p>
      </dsp:txBody>
      <dsp:txXfrm>
        <a:off x="32784" y="3459585"/>
        <a:ext cx="10929879" cy="606012"/>
      </dsp:txXfrm>
    </dsp:sp>
    <dsp:sp modelId="{5748A923-8109-4781-BEC8-5678EC6C2FFE}">
      <dsp:nvSpPr>
        <dsp:cNvPr id="0" name=""/>
        <dsp:cNvSpPr/>
      </dsp:nvSpPr>
      <dsp:spPr>
        <a:xfrm>
          <a:off x="0" y="4098381"/>
          <a:ext cx="10995447"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105"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a:t>Introduced by Facebook</a:t>
          </a:r>
        </a:p>
        <a:p>
          <a:pPr marL="228600" lvl="1" indent="-228600" algn="l" defTabSz="977900">
            <a:lnSpc>
              <a:spcPct val="90000"/>
            </a:lnSpc>
            <a:spcBef>
              <a:spcPct val="0"/>
            </a:spcBef>
            <a:spcAft>
              <a:spcPct val="20000"/>
            </a:spcAft>
            <a:buChar char="•"/>
          </a:pPr>
          <a:r>
            <a:rPr lang="en-IN" sz="2200" kern="1200"/>
            <a:t> A soft real-time scheduler that creates </a:t>
          </a:r>
          <a:r>
            <a:rPr lang="en-IN" sz="2200" kern="1200">
              <a:solidFill>
                <a:schemeClr val="accent2">
                  <a:lumMod val="75000"/>
                </a:schemeClr>
              </a:solidFill>
            </a:rPr>
            <a:t>latency</a:t>
          </a:r>
          <a:r>
            <a:rPr lang="en-IN" sz="2200" kern="1200"/>
            <a:t> buckets for read/write requests and tries to schedule them within their </a:t>
          </a:r>
          <a:r>
            <a:rPr lang="en-IN" sz="2200" kern="1200">
              <a:solidFill>
                <a:srgbClr val="FF0000"/>
              </a:solidFill>
            </a:rPr>
            <a:t>target</a:t>
          </a:r>
          <a:r>
            <a:rPr lang="en-IN" sz="2200" kern="1200"/>
            <a:t> latency duration.</a:t>
          </a:r>
        </a:p>
      </dsp:txBody>
      <dsp:txXfrm>
        <a:off x="0" y="4098381"/>
        <a:ext cx="10995447" cy="10722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17B8E-D530-47AA-B3B3-59A1CB6B864A}">
      <dsp:nvSpPr>
        <dsp:cNvPr id="0" name=""/>
        <dsp:cNvSpPr/>
      </dsp:nvSpPr>
      <dsp:spPr>
        <a:xfrm>
          <a:off x="3286" y="1228"/>
          <a:ext cx="320397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IN" sz="2600" kern="1200"/>
            <a:t>Delay</a:t>
          </a:r>
        </a:p>
      </dsp:txBody>
      <dsp:txXfrm>
        <a:off x="3286" y="1228"/>
        <a:ext cx="3203971" cy="748800"/>
      </dsp:txXfrm>
    </dsp:sp>
    <dsp:sp modelId="{3B2CD995-8AB1-430F-AD11-9C61CB1D6F75}">
      <dsp:nvSpPr>
        <dsp:cNvPr id="0" name=""/>
        <dsp:cNvSpPr/>
      </dsp:nvSpPr>
      <dsp:spPr>
        <a:xfrm>
          <a:off x="3286" y="750028"/>
          <a:ext cx="3203971" cy="38272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a:t>Delay requests such that there is a large set of requests</a:t>
          </a:r>
        </a:p>
        <a:p>
          <a:pPr marL="228600" lvl="1" indent="-228600" algn="l" defTabSz="1066800">
            <a:lnSpc>
              <a:spcPct val="90000"/>
            </a:lnSpc>
            <a:spcBef>
              <a:spcPct val="0"/>
            </a:spcBef>
            <a:spcAft>
              <a:spcPct val="15000"/>
            </a:spcAft>
            <a:buChar char="•"/>
          </a:pPr>
          <a:r>
            <a:rPr lang="en-IN" sz="2400" kern="1200"/>
            <a:t>We have more avenues for optimization in a large set of requests.</a:t>
          </a:r>
        </a:p>
      </dsp:txBody>
      <dsp:txXfrm>
        <a:off x="3286" y="750028"/>
        <a:ext cx="3203971" cy="3827216"/>
      </dsp:txXfrm>
    </dsp:sp>
    <dsp:sp modelId="{7A74D3CF-94C5-4256-AF65-D8DA3C1A38A0}">
      <dsp:nvSpPr>
        <dsp:cNvPr id="0" name=""/>
        <dsp:cNvSpPr/>
      </dsp:nvSpPr>
      <dsp:spPr>
        <a:xfrm>
          <a:off x="3655814" y="0"/>
          <a:ext cx="320397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IN" sz="2600" kern="1200"/>
            <a:t>Merge	</a:t>
          </a:r>
        </a:p>
      </dsp:txBody>
      <dsp:txXfrm>
        <a:off x="3655814" y="0"/>
        <a:ext cx="3203971" cy="748800"/>
      </dsp:txXfrm>
    </dsp:sp>
    <dsp:sp modelId="{6E7E246D-660B-4A32-B071-8892079C9A92}">
      <dsp:nvSpPr>
        <dsp:cNvPr id="0" name=""/>
        <dsp:cNvSpPr/>
      </dsp:nvSpPr>
      <dsp:spPr>
        <a:xfrm>
          <a:off x="3655814" y="750028"/>
          <a:ext cx="3203971" cy="38272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a:t>Coalesce reads and writes to the same address</a:t>
          </a:r>
        </a:p>
        <a:p>
          <a:pPr marL="228600" lvl="1" indent="-228600" algn="l" defTabSz="1066800">
            <a:lnSpc>
              <a:spcPct val="90000"/>
            </a:lnSpc>
            <a:spcBef>
              <a:spcPct val="0"/>
            </a:spcBef>
            <a:spcAft>
              <a:spcPct val="15000"/>
            </a:spcAft>
            <a:buChar char="•"/>
          </a:pPr>
          <a:r>
            <a:rPr lang="en-IN" sz="2400" kern="1200"/>
            <a:t>Merge adjacent memory regions or sectors </a:t>
          </a:r>
        </a:p>
      </dsp:txBody>
      <dsp:txXfrm>
        <a:off x="3655814" y="750028"/>
        <a:ext cx="3203971" cy="3827216"/>
      </dsp:txXfrm>
    </dsp:sp>
    <dsp:sp modelId="{14DC579A-53CF-4A83-810D-447DCFBC3FAE}">
      <dsp:nvSpPr>
        <dsp:cNvPr id="0" name=""/>
        <dsp:cNvSpPr/>
      </dsp:nvSpPr>
      <dsp:spPr>
        <a:xfrm>
          <a:off x="7308342" y="1228"/>
          <a:ext cx="320397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IN" sz="2600" kern="1200"/>
            <a:t>Reorder</a:t>
          </a:r>
        </a:p>
      </dsp:txBody>
      <dsp:txXfrm>
        <a:off x="7308342" y="1228"/>
        <a:ext cx="3203971" cy="748800"/>
      </dsp:txXfrm>
    </dsp:sp>
    <dsp:sp modelId="{BC52DEAD-542D-416D-8DCA-94B91103E108}">
      <dsp:nvSpPr>
        <dsp:cNvPr id="0" name=""/>
        <dsp:cNvSpPr/>
      </dsp:nvSpPr>
      <dsp:spPr>
        <a:xfrm>
          <a:off x="7308342" y="750028"/>
          <a:ext cx="3203971" cy="38272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a:t>Reads, async. writes, and sync. writes have different priorities</a:t>
          </a:r>
        </a:p>
        <a:p>
          <a:pPr marL="228600" lvl="1" indent="-228600" algn="l" defTabSz="1066800">
            <a:lnSpc>
              <a:spcPct val="90000"/>
            </a:lnSpc>
            <a:spcBef>
              <a:spcPct val="0"/>
            </a:spcBef>
            <a:spcAft>
              <a:spcPct val="15000"/>
            </a:spcAft>
            <a:buChar char="•"/>
          </a:pPr>
          <a:r>
            <a:rPr lang="en-IN" sz="2400" kern="1200"/>
            <a:t>Also, we need to consider the current position of the disk head</a:t>
          </a:r>
        </a:p>
        <a:p>
          <a:pPr marL="228600" lvl="1" indent="-228600" algn="l" defTabSz="1066800">
            <a:lnSpc>
              <a:spcPct val="90000"/>
            </a:lnSpc>
            <a:spcBef>
              <a:spcPct val="0"/>
            </a:spcBef>
            <a:spcAft>
              <a:spcPct val="15000"/>
            </a:spcAft>
            <a:buChar char="•"/>
          </a:pPr>
          <a:r>
            <a:rPr lang="en-IN" sz="2400" kern="1200"/>
            <a:t>Consider deadlines and user-assigned priorities.</a:t>
          </a:r>
        </a:p>
      </dsp:txBody>
      <dsp:txXfrm>
        <a:off x="7308342" y="750028"/>
        <a:ext cx="3203971" cy="38272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7B5E3-DE9C-47EF-82FE-05C5907D6100}">
      <dsp:nvSpPr>
        <dsp:cNvPr id="0" name=""/>
        <dsp:cNvSpPr/>
      </dsp:nvSpPr>
      <dsp:spPr>
        <a:xfrm>
          <a:off x="0" y="87312"/>
          <a:ext cx="9677400" cy="604837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E1894-58FC-4B6F-9683-3236810FBD80}">
      <dsp:nvSpPr>
        <dsp:cNvPr id="0" name=""/>
        <dsp:cNvSpPr/>
      </dsp:nvSpPr>
      <dsp:spPr>
        <a:xfrm>
          <a:off x="953223" y="4584884"/>
          <a:ext cx="222580" cy="222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3B9C1-74C8-471B-BE66-5AEBE7978DD8}">
      <dsp:nvSpPr>
        <dsp:cNvPr id="0" name=""/>
        <dsp:cNvSpPr/>
      </dsp:nvSpPr>
      <dsp:spPr>
        <a:xfrm>
          <a:off x="1064514" y="4696174"/>
          <a:ext cx="1267739" cy="1439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41"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Basics of the I/O System</a:t>
          </a:r>
        </a:p>
      </dsp:txBody>
      <dsp:txXfrm>
        <a:off x="1064514" y="4696174"/>
        <a:ext cx="1267739" cy="1439513"/>
      </dsp:txXfrm>
    </dsp:sp>
    <dsp:sp modelId="{B76C65B7-C331-4CF6-A543-A1A03B14D3C1}">
      <dsp:nvSpPr>
        <dsp:cNvPr id="0" name=""/>
        <dsp:cNvSpPr/>
      </dsp:nvSpPr>
      <dsp:spPr>
        <a:xfrm>
          <a:off x="2158060" y="3427225"/>
          <a:ext cx="348386" cy="3483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0A97-C771-4FF2-ABB6-2EED71C05EF9}">
      <dsp:nvSpPr>
        <dsp:cNvPr id="0" name=""/>
        <dsp:cNvSpPr/>
      </dsp:nvSpPr>
      <dsp:spPr>
        <a:xfrm>
          <a:off x="2332253" y="3601418"/>
          <a:ext cx="1606448" cy="2534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03"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Storage Devices</a:t>
          </a:r>
        </a:p>
      </dsp:txBody>
      <dsp:txXfrm>
        <a:off x="2332253" y="3601418"/>
        <a:ext cx="1606448" cy="2534269"/>
      </dsp:txXfrm>
    </dsp:sp>
    <dsp:sp modelId="{88A796C8-9241-4672-AC59-4381E9DCA829}">
      <dsp:nvSpPr>
        <dsp:cNvPr id="0" name=""/>
        <dsp:cNvSpPr/>
      </dsp:nvSpPr>
      <dsp:spPr>
        <a:xfrm>
          <a:off x="3706444" y="2504243"/>
          <a:ext cx="464515" cy="4645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5C890-5BBA-4B2E-9125-05B5F6828609}">
      <dsp:nvSpPr>
        <dsp:cNvPr id="0" name=""/>
        <dsp:cNvSpPr/>
      </dsp:nvSpPr>
      <dsp:spPr>
        <a:xfrm>
          <a:off x="3938701" y="2736500"/>
          <a:ext cx="1867738" cy="3399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3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Character and Block Device Drivers</a:t>
          </a:r>
        </a:p>
      </dsp:txBody>
      <dsp:txXfrm>
        <a:off x="3938701" y="2736500"/>
        <a:ext cx="1867738" cy="3399186"/>
      </dsp:txXfrm>
    </dsp:sp>
    <dsp:sp modelId="{878766ED-E2A4-4EA2-940F-06C13656B408}">
      <dsp:nvSpPr>
        <dsp:cNvPr id="0" name=""/>
        <dsp:cNvSpPr/>
      </dsp:nvSpPr>
      <dsp:spPr>
        <a:xfrm>
          <a:off x="5506440" y="1783276"/>
          <a:ext cx="599998" cy="5999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4148B-D088-4C70-97BD-34573568874A}">
      <dsp:nvSpPr>
        <dsp:cNvPr id="0" name=""/>
        <dsp:cNvSpPr/>
      </dsp:nvSpPr>
      <dsp:spPr>
        <a:xfrm>
          <a:off x="5806440" y="2083276"/>
          <a:ext cx="1935480" cy="4052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927"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File System</a:t>
          </a:r>
        </a:p>
      </dsp:txBody>
      <dsp:txXfrm>
        <a:off x="5806440" y="2083276"/>
        <a:ext cx="1935480" cy="4052411"/>
      </dsp:txXfrm>
    </dsp:sp>
    <dsp:sp modelId="{FC2D5B8E-32FE-44EA-8067-63B258C7523A}">
      <dsp:nvSpPr>
        <dsp:cNvPr id="0" name=""/>
        <dsp:cNvSpPr/>
      </dsp:nvSpPr>
      <dsp:spPr>
        <a:xfrm>
          <a:off x="7359662" y="1301826"/>
          <a:ext cx="764514" cy="764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559CF-A59F-45D0-91E3-B84BD176CC88}">
      <dsp:nvSpPr>
        <dsp:cNvPr id="0" name=""/>
        <dsp:cNvSpPr/>
      </dsp:nvSpPr>
      <dsp:spPr>
        <a:xfrm>
          <a:off x="7741920" y="1684083"/>
          <a:ext cx="1935480" cy="4451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100" tIns="0" rIns="0"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mn-lt"/>
            </a:rPr>
            <a:t>Virtual Machines</a:t>
          </a:r>
        </a:p>
      </dsp:txBody>
      <dsp:txXfrm>
        <a:off x="7741920" y="1684083"/>
        <a:ext cx="1935480" cy="44516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50B172-DA19-47D1-807B-2AE8D799D9F9}">
      <dsp:nvSpPr>
        <dsp:cNvPr id="0" name=""/>
        <dsp:cNvSpPr/>
      </dsp:nvSpPr>
      <dsp:spPr>
        <a:xfrm>
          <a:off x="0" y="354809"/>
          <a:ext cx="9709608"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Create custom environments</a:t>
          </a:r>
        </a:p>
      </dsp:txBody>
      <dsp:txXfrm>
        <a:off x="32784" y="387593"/>
        <a:ext cx="9644040" cy="606012"/>
      </dsp:txXfrm>
    </dsp:sp>
    <dsp:sp modelId="{79C93F50-8BED-4891-A354-3243341EEA63}">
      <dsp:nvSpPr>
        <dsp:cNvPr id="0" name=""/>
        <dsp:cNvSpPr/>
      </dsp:nvSpPr>
      <dsp:spPr>
        <a:xfrm>
          <a:off x="0" y="1012250"/>
          <a:ext cx="9709608"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28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Create custom </a:t>
          </a:r>
          <a:r>
            <a:rPr lang="en-IN" sz="2200" b="1" kern="1200" dirty="0">
              <a:solidFill>
                <a:schemeClr val="accent5">
                  <a:lumMod val="50000"/>
                </a:schemeClr>
              </a:solidFill>
            </a:rPr>
            <a:t>environments</a:t>
          </a:r>
          <a:r>
            <a:rPr lang="en-IN" sz="2200" kern="1200" dirty="0"/>
            <a:t> (OS + libraries + software) and run them on any machine on a </a:t>
          </a:r>
          <a:r>
            <a:rPr lang="en-IN" sz="2200" kern="1200" dirty="0">
              <a:solidFill>
                <a:schemeClr val="accent5">
                  <a:lumMod val="75000"/>
                </a:schemeClr>
              </a:solidFill>
            </a:rPr>
            <a:t>cloud</a:t>
          </a:r>
          <a:r>
            <a:rPr lang="en-IN" sz="2200" kern="1200" dirty="0"/>
            <a:t>.</a:t>
          </a:r>
        </a:p>
      </dsp:txBody>
      <dsp:txXfrm>
        <a:off x="0" y="1012250"/>
        <a:ext cx="9709608" cy="695520"/>
      </dsp:txXfrm>
    </dsp:sp>
    <dsp:sp modelId="{E123F77A-7481-4962-B66B-492AAF18509E}">
      <dsp:nvSpPr>
        <dsp:cNvPr id="0" name=""/>
        <dsp:cNvSpPr/>
      </dsp:nvSpPr>
      <dsp:spPr>
        <a:xfrm>
          <a:off x="0" y="1707770"/>
          <a:ext cx="9709608" cy="6715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Virtualize the CPU, network, file system, memory, and hardware</a:t>
          </a:r>
        </a:p>
      </dsp:txBody>
      <dsp:txXfrm>
        <a:off x="32784" y="1740554"/>
        <a:ext cx="9644040" cy="606012"/>
      </dsp:txXfrm>
    </dsp:sp>
    <dsp:sp modelId="{FACAFA12-D796-49E5-8F65-9BFC748A4FBA}">
      <dsp:nvSpPr>
        <dsp:cNvPr id="0" name=""/>
        <dsp:cNvSpPr/>
      </dsp:nvSpPr>
      <dsp:spPr>
        <a:xfrm>
          <a:off x="0" y="2379350"/>
          <a:ext cx="970960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28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Transparently </a:t>
          </a:r>
          <a:r>
            <a:rPr lang="en-IN" sz="2200" kern="1200" dirty="0">
              <a:solidFill>
                <a:srgbClr val="FF0000"/>
              </a:solidFill>
            </a:rPr>
            <a:t>migrate</a:t>
          </a:r>
          <a:r>
            <a:rPr lang="en-IN" sz="2200" kern="1200" dirty="0"/>
            <a:t> the VM across different types of machines</a:t>
          </a:r>
        </a:p>
      </dsp:txBody>
      <dsp:txXfrm>
        <a:off x="0" y="2379350"/>
        <a:ext cx="9709608" cy="463680"/>
      </dsp:txXfrm>
    </dsp:sp>
    <dsp:sp modelId="{30ECA24E-1222-4C98-93B7-06BFD2AA46EE}">
      <dsp:nvSpPr>
        <dsp:cNvPr id="0" name=""/>
        <dsp:cNvSpPr/>
      </dsp:nvSpPr>
      <dsp:spPr>
        <a:xfrm>
          <a:off x="0" y="2843030"/>
          <a:ext cx="9709608" cy="6715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Server consolidation</a:t>
          </a:r>
        </a:p>
      </dsp:txBody>
      <dsp:txXfrm>
        <a:off x="32784" y="2875814"/>
        <a:ext cx="9644040" cy="606012"/>
      </dsp:txXfrm>
    </dsp:sp>
    <dsp:sp modelId="{1F114E96-A614-40B1-BC6E-D581F5708786}">
      <dsp:nvSpPr>
        <dsp:cNvPr id="0" name=""/>
        <dsp:cNvSpPr/>
      </dsp:nvSpPr>
      <dsp:spPr>
        <a:xfrm>
          <a:off x="0" y="3514610"/>
          <a:ext cx="970960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28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dirty="0"/>
            <a:t>Live </a:t>
          </a:r>
          <a:r>
            <a:rPr lang="en-IN" sz="2200" kern="1200" dirty="0">
              <a:solidFill>
                <a:srgbClr val="0070C0"/>
              </a:solidFill>
            </a:rPr>
            <a:t>migration</a:t>
          </a:r>
          <a:r>
            <a:rPr lang="en-IN" sz="2200" kern="1200" dirty="0"/>
            <a:t> of VMs, efficiently heterogeneous </a:t>
          </a:r>
          <a:r>
            <a:rPr lang="en-IN" sz="2200" kern="1200" dirty="0">
              <a:solidFill>
                <a:srgbClr val="00B050"/>
              </a:solidFill>
            </a:rPr>
            <a:t>server</a:t>
          </a:r>
          <a:r>
            <a:rPr lang="en-IN" sz="2200" kern="1200" dirty="0"/>
            <a:t> resources</a:t>
          </a:r>
        </a:p>
      </dsp:txBody>
      <dsp:txXfrm>
        <a:off x="0" y="3514610"/>
        <a:ext cx="9709608" cy="46368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8.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B8C9AA-707B-4201-A572-BEA3BE0B85C7}"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9EECD-22CF-4973-9402-83B845A7E5E4}" type="slidenum">
              <a:rPr lang="en-US" smtClean="0"/>
              <a:t>‹#›</a:t>
            </a:fld>
            <a:endParaRPr lang="en-US"/>
          </a:p>
        </p:txBody>
      </p:sp>
    </p:spTree>
    <p:extLst>
      <p:ext uri="{BB962C8B-B14F-4D97-AF65-F5344CB8AC3E}">
        <p14:creationId xmlns:p14="http://schemas.microsoft.com/office/powerpoint/2010/main" val="15065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A39EECD-22CF-4973-9402-83B845A7E5E4}" type="slidenum">
              <a:rPr lang="en-US" smtClean="0"/>
              <a:t>64</a:t>
            </a:fld>
            <a:endParaRPr lang="en-US"/>
          </a:p>
        </p:txBody>
      </p:sp>
    </p:spTree>
    <p:extLst>
      <p:ext uri="{BB962C8B-B14F-4D97-AF65-F5344CB8AC3E}">
        <p14:creationId xmlns:p14="http://schemas.microsoft.com/office/powerpoint/2010/main" val="240436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DE3900-C0C2-4A6C-AF65-E11B537462D1}" type="datetime1">
              <a:rPr lang="en-US" smtClean="0"/>
              <a:t>5/3/2023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6D1FCD-FEF5-4152-BD00-356A0EE48CA5}" type="datetime1">
              <a:rPr lang="en-US" smtClean="0"/>
              <a:t>5/3/2023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17A22-5731-4A99-A0E0-B6725C6B1489}" type="datetime1">
              <a:rPr lang="en-US" smtClean="0"/>
              <a:t>5/3/2023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0_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13" name="Slide Number Placeholder 1"/>
          <p:cNvSpPr txBox="1">
            <a:spLocks/>
          </p:cNvSpPr>
          <p:nvPr userDrawn="1"/>
        </p:nvSpPr>
        <p:spPr>
          <a:xfrm>
            <a:off x="11747501" y="6629401"/>
            <a:ext cx="7493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7ECFE0B-7F5F-4898-975F-840EFF1947DD}" type="slidenum">
              <a:rPr lang="en-US" sz="1000" smtClean="0">
                <a:latin typeface="Calibri" panose="020F0502020204030204" pitchFamily="34" charset="0"/>
              </a:rPr>
              <a:pPr>
                <a:defRPr/>
              </a:pPr>
              <a:t>‹#›</a:t>
            </a:fld>
            <a:endParaRPr lang="en-US" sz="1000">
              <a:latin typeface="Calibri" panose="020F0502020204030204" pitchFamily="34" charset="0"/>
            </a:endParaRPr>
          </a:p>
        </p:txBody>
      </p:sp>
      <p:pic>
        <p:nvPicPr>
          <p:cNvPr id="14" name="Picture 9" descr="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3200" y="5870576"/>
            <a:ext cx="11176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title"/>
          </p:nvPr>
        </p:nvSpPr>
        <p:spPr>
          <a:xfrm>
            <a:off x="609600" y="338328"/>
            <a:ext cx="10972800" cy="1252728"/>
          </a:xfrm>
        </p:spPr>
        <p:txBody>
          <a:bodyPr/>
          <a:lstStyle>
            <a:lvl1pPr>
              <a:defRPr>
                <a:solidFill>
                  <a:schemeClr val="tx1"/>
                </a:solidFill>
              </a:defRPr>
            </a:lvl1pPr>
          </a:lstStyle>
          <a:p>
            <a:r>
              <a:rPr lang="en-US"/>
              <a:t>Click to edit Master title style</a:t>
            </a:r>
          </a:p>
        </p:txBody>
      </p:sp>
      <p:sp>
        <p:nvSpPr>
          <p:cNvPr id="22" name="Content Placeholder 2"/>
          <p:cNvSpPr>
            <a:spLocks noGrp="1"/>
          </p:cNvSpPr>
          <p:nvPr>
            <p:ph idx="1"/>
          </p:nvPr>
        </p:nvSpPr>
        <p:spPr>
          <a:xfrm>
            <a:off x="1133497" y="2331653"/>
            <a:ext cx="9877777" cy="3450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2926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12192000" cy="4846438"/>
          </a:xfrm>
          <a:prstGeom prst="rect">
            <a:avLst/>
          </a:prstGeom>
        </p:spPr>
      </p:pic>
      <p:grpSp>
        <p:nvGrpSpPr>
          <p:cNvPr id="20" name="Group 19"/>
          <p:cNvGrpSpPr/>
          <p:nvPr userDrawn="1"/>
        </p:nvGrpSpPr>
        <p:grpSpPr>
          <a:xfrm>
            <a:off x="441487" y="2099014"/>
            <a:ext cx="5151277"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6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950976" y="4919472"/>
            <a:ext cx="33771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829056" y="5093209"/>
            <a:ext cx="371856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90312" y="472528"/>
            <a:ext cx="4783485" cy="189801"/>
          </a:xfrm>
          <a:prstGeom prst="rect">
            <a:avLst/>
          </a:prstGeom>
        </p:spPr>
      </p:pic>
    </p:spTree>
    <p:extLst>
      <p:ext uri="{BB962C8B-B14F-4D97-AF65-F5344CB8AC3E}">
        <p14:creationId xmlns:p14="http://schemas.microsoft.com/office/powerpoint/2010/main" val="3038160570"/>
      </p:ext>
    </p:extLst>
  </p:cSld>
  <p:clrMapOvr>
    <a:masterClrMapping/>
  </p:clrMapOvr>
  <p:extLst>
    <p:ext uri="{DCECCB84-F9BA-43D5-87BE-67443E8EF086}">
      <p15:sldGuideLst xmlns:p15="http://schemas.microsoft.com/office/powerpoint/2012/main">
        <p15:guide id="1" orient="horz" pos="957">
          <p15:clr>
            <a:srgbClr val="FBAE40"/>
          </p15:clr>
        </p15:guide>
        <p15:guide id="2" pos="2880">
          <p15:clr>
            <a:srgbClr val="FBAE40"/>
          </p15:clr>
        </p15:guide>
        <p15:guide id="3" pos="4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8194" y="1524001"/>
            <a:ext cx="12210195"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950976" y="4919472"/>
            <a:ext cx="33771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441487" y="2099014"/>
            <a:ext cx="5151277"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829056" y="3008376"/>
            <a:ext cx="3718560" cy="1289304"/>
          </a:xfrm>
        </p:spPr>
        <p:txBody>
          <a:bodyPr anchor="t">
            <a:noAutofit/>
          </a:bodyPr>
          <a:lstStyle>
            <a:lvl1pPr algn="l">
              <a:lnSpc>
                <a:spcPct val="100000"/>
              </a:lnSpc>
              <a:defRPr sz="2600" b="1">
                <a:solidFill>
                  <a:srgbClr val="FFB600"/>
                </a:solidFill>
              </a:defRPr>
            </a:lvl1pPr>
          </a:lstStyle>
          <a:p>
            <a:r>
              <a:rPr lang="en-US"/>
              <a:t>Click to edit Master title style</a:t>
            </a:r>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829056" y="4261104"/>
            <a:ext cx="371856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829056" y="5093209"/>
            <a:ext cx="371856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952948" y="4913464"/>
            <a:ext cx="337718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90312" y="472528"/>
            <a:ext cx="4783485" cy="189801"/>
          </a:xfrm>
          <a:prstGeom prst="rect">
            <a:avLst/>
          </a:prstGeom>
        </p:spPr>
      </p:pic>
    </p:spTree>
    <p:extLst>
      <p:ext uri="{BB962C8B-B14F-4D97-AF65-F5344CB8AC3E}">
        <p14:creationId xmlns:p14="http://schemas.microsoft.com/office/powerpoint/2010/main" val="833326160"/>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12192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grpSp>
      <p:sp>
        <p:nvSpPr>
          <p:cNvPr id="2" name="Title 1"/>
          <p:cNvSpPr>
            <a:spLocks noGrp="1"/>
          </p:cNvSpPr>
          <p:nvPr userDrawn="1">
            <p:ph type="ctrTitle"/>
          </p:nvPr>
        </p:nvSpPr>
        <p:spPr>
          <a:xfrm>
            <a:off x="1036320" y="2985555"/>
            <a:ext cx="8695520" cy="873214"/>
          </a:xfrm>
        </p:spPr>
        <p:txBody>
          <a:bodyPr anchor="t">
            <a:noAutofit/>
          </a:bodyPr>
          <a:lstStyle>
            <a:lvl1pPr algn="l">
              <a:lnSpc>
                <a:spcPct val="100000"/>
              </a:lnSpc>
              <a:defRPr sz="2600" b="1">
                <a:solidFill>
                  <a:schemeClr val="accent2"/>
                </a:solidFill>
              </a:defRPr>
            </a:lvl1pPr>
          </a:lstStyle>
          <a:p>
            <a:r>
              <a:rPr lang="en-US"/>
              <a:t>Click to edit Master title style</a:t>
            </a:r>
          </a:p>
        </p:txBody>
      </p:sp>
      <p:sp>
        <p:nvSpPr>
          <p:cNvPr id="3" name="Subtitle 2"/>
          <p:cNvSpPr>
            <a:spLocks noGrp="1"/>
          </p:cNvSpPr>
          <p:nvPr>
            <p:ph type="subTitle" idx="1"/>
          </p:nvPr>
        </p:nvSpPr>
        <p:spPr>
          <a:xfrm>
            <a:off x="1042744" y="3986785"/>
            <a:ext cx="573024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1156270" y="4650037"/>
            <a:ext cx="476638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1036321" y="4718305"/>
            <a:ext cx="5924551"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0312" y="472528"/>
            <a:ext cx="4783485" cy="189801"/>
          </a:xfrm>
          <a:prstGeom prst="rect">
            <a:avLst/>
          </a:prstGeom>
        </p:spPr>
      </p:pic>
    </p:spTree>
    <p:extLst>
      <p:ext uri="{BB962C8B-B14F-4D97-AF65-F5344CB8AC3E}">
        <p14:creationId xmlns:p14="http://schemas.microsoft.com/office/powerpoint/2010/main" val="242186069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12192000" cy="6364224"/>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1579165188"/>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8014" y="-1"/>
            <a:ext cx="12200029" cy="6364715"/>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734020052"/>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6"/>
            <a:ext cx="12192000" cy="6361823"/>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rgbClr val="FFB600"/>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1819466700"/>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12192000" cy="6370670"/>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54931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D70EE8-2EAB-43B8-8DF2-F7EC468C40E6}" type="datetime1">
              <a:rPr lang="en-US" smtClean="0"/>
              <a:t>5/3/2023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1"/>
            <a:ext cx="12192000" cy="6367263"/>
          </a:xfrm>
          <a:prstGeom prst="rect">
            <a:avLst/>
          </a:prstGeom>
        </p:spPr>
      </p:pic>
      <p:grpSp>
        <p:nvGrpSpPr>
          <p:cNvPr id="20" name="Group 19"/>
          <p:cNvGrpSpPr/>
          <p:nvPr userDrawn="1"/>
        </p:nvGrpSpPr>
        <p:grpSpPr>
          <a:xfrm>
            <a:off x="623484" y="2368354"/>
            <a:ext cx="461016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829056" y="3008376"/>
            <a:ext cx="3718560" cy="1289304"/>
          </a:xfrm>
        </p:spPr>
        <p:txBody>
          <a:bodyPr anchor="t">
            <a:noAutofit/>
          </a:bodyPr>
          <a:lstStyle>
            <a:lvl1pPr algn="l">
              <a:lnSpc>
                <a:spcPct val="100000"/>
              </a:lnSpc>
              <a:defRPr sz="2400" b="1">
                <a:solidFill>
                  <a:schemeClr val="accent2"/>
                </a:solidFill>
              </a:defRPr>
            </a:lvl1pPr>
          </a:lstStyle>
          <a:p>
            <a:r>
              <a:rPr lang="en-US"/>
              <a:t>Click to edit Master title style</a:t>
            </a:r>
          </a:p>
        </p:txBody>
      </p:sp>
      <p:sp>
        <p:nvSpPr>
          <p:cNvPr id="8" name="Subtitle 2"/>
          <p:cNvSpPr>
            <a:spLocks noGrp="1"/>
          </p:cNvSpPr>
          <p:nvPr>
            <p:ph type="subTitle" idx="1"/>
          </p:nvPr>
        </p:nvSpPr>
        <p:spPr>
          <a:xfrm>
            <a:off x="829056" y="4261104"/>
            <a:ext cx="371856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248830774"/>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12192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Title 1"/>
          <p:cNvSpPr>
            <a:spLocks noGrp="1"/>
          </p:cNvSpPr>
          <p:nvPr>
            <p:ph type="ctrTitle" hasCustomPrompt="1"/>
          </p:nvPr>
        </p:nvSpPr>
        <p:spPr>
          <a:xfrm>
            <a:off x="475488" y="203829"/>
            <a:ext cx="9753600" cy="914400"/>
          </a:xfrm>
        </p:spPr>
        <p:txBody>
          <a:bodyPr anchor="t">
            <a:noAutofit/>
          </a:bodyPr>
          <a:lstStyle>
            <a:lvl1pPr algn="l">
              <a:lnSpc>
                <a:spcPct val="100000"/>
              </a:lnSpc>
              <a:defRPr sz="2600" b="1">
                <a:solidFill>
                  <a:schemeClr val="tx2"/>
                </a:solidFill>
              </a:defRPr>
            </a:lvl1pPr>
          </a:lstStyle>
          <a:p>
            <a:r>
              <a:rPr lang="en-US"/>
              <a:t>Click to edit Master title style – Divider, 26 </a:t>
            </a:r>
            <a:r>
              <a:rPr lang="en-US" err="1"/>
              <a:t>pt</a:t>
            </a:r>
            <a:endParaRPr lang="en-US"/>
          </a:p>
        </p:txBody>
      </p:sp>
      <p:sp>
        <p:nvSpPr>
          <p:cNvPr id="3" name="Subtitle 2"/>
          <p:cNvSpPr>
            <a:spLocks noGrp="1"/>
          </p:cNvSpPr>
          <p:nvPr>
            <p:ph type="subTitle" idx="1" hasCustomPrompt="1"/>
          </p:nvPr>
        </p:nvSpPr>
        <p:spPr>
          <a:xfrm>
            <a:off x="475488" y="1252729"/>
            <a:ext cx="79248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 – 20 pt., Black</a:t>
            </a:r>
          </a:p>
        </p:txBody>
      </p:sp>
      <p:sp>
        <p:nvSpPr>
          <p:cNvPr id="19"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229443657"/>
      </p:ext>
    </p:extLst>
  </p:cSld>
  <p:clrMapOvr>
    <a:masterClrMapping/>
  </p:clrMapOvr>
  <p:extLst>
    <p:ext uri="{DCECCB84-F9BA-43D5-87BE-67443E8EF086}">
      <p15:sldGuideLst xmlns:p15="http://schemas.microsoft.com/office/powerpoint/2012/main">
        <p15:guide id="1" orient="horz" pos="97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8846757" y="1"/>
            <a:ext cx="3345244"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a:t>Click To Edit Master Title Style – For TOC/</a:t>
            </a:r>
            <a:br>
              <a:rPr lang="en-US"/>
            </a:br>
            <a:r>
              <a:rPr lang="en-US"/>
              <a:t>Agenda and Lite Text Slide</a:t>
            </a:r>
          </a:p>
        </p:txBody>
      </p:sp>
      <p:sp>
        <p:nvSpPr>
          <p:cNvPr id="6" name="Text Placeholder 5"/>
          <p:cNvSpPr>
            <a:spLocks noGrp="1"/>
          </p:cNvSpPr>
          <p:nvPr>
            <p:ph type="body" sz="quarter" idx="12" hasCustomPrompt="1"/>
          </p:nvPr>
        </p:nvSpPr>
        <p:spPr>
          <a:xfrm>
            <a:off x="476251" y="1280160"/>
            <a:ext cx="9144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Edit Master text styles [20pt Arial for TOC/Agenda]</a:t>
            </a:r>
          </a:p>
          <a:p>
            <a:pPr lvl="0"/>
            <a:endParaRPr lang="en-US"/>
          </a:p>
        </p:txBody>
      </p:sp>
      <p:sp>
        <p:nvSpPr>
          <p:cNvPr id="10"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264288222"/>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475488" y="274321"/>
            <a:ext cx="9300353" cy="822960"/>
          </a:xfrm>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2" hasCustomPrompt="1"/>
          </p:nvPr>
        </p:nvSpPr>
        <p:spPr>
          <a:xfrm>
            <a:off x="476250" y="1280160"/>
            <a:ext cx="9300353"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a:t>Edit Master text styles</a:t>
            </a:r>
          </a:p>
          <a:p>
            <a:pPr lvl="1"/>
            <a:r>
              <a:rPr lang="en-US"/>
              <a:t>Second level</a:t>
            </a:r>
          </a:p>
          <a:p>
            <a:pPr lvl="2"/>
            <a:r>
              <a:rPr lang="en-US"/>
              <a:t>Third level</a:t>
            </a:r>
          </a:p>
        </p:txBody>
      </p:sp>
      <p:sp>
        <p:nvSpPr>
          <p:cNvPr id="10"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643764075"/>
      </p:ext>
    </p:extLst>
  </p:cSld>
  <p:clrMapOvr>
    <a:masterClrMapping/>
  </p:clrMapOvr>
  <p:extLst>
    <p:ext uri="{DCECCB84-F9BA-43D5-87BE-67443E8EF086}">
      <p15:sldGuideLst xmlns:p15="http://schemas.microsoft.com/office/powerpoint/2012/main">
        <p15:guide id="1" orient="horz" pos="3772">
          <p15:clr>
            <a:srgbClr val="FBAE40"/>
          </p15:clr>
        </p15:guide>
        <p15:guide id="2" orient="horz" pos="80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475488" y="274320"/>
            <a:ext cx="11248768" cy="822960"/>
          </a:xfrm>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2" hasCustomPrompt="1"/>
          </p:nvPr>
        </p:nvSpPr>
        <p:spPr>
          <a:xfrm>
            <a:off x="476251" y="1280160"/>
            <a:ext cx="54864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p:txBody>
      </p:sp>
      <p:sp>
        <p:nvSpPr>
          <p:cNvPr id="9" name="Text Placeholder 5"/>
          <p:cNvSpPr>
            <a:spLocks noGrp="1"/>
          </p:cNvSpPr>
          <p:nvPr>
            <p:ph type="body" sz="quarter" idx="13" hasCustomPrompt="1"/>
          </p:nvPr>
        </p:nvSpPr>
        <p:spPr>
          <a:xfrm>
            <a:off x="6229492" y="1280160"/>
            <a:ext cx="54864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p:txBody>
      </p:sp>
      <p:sp>
        <p:nvSpPr>
          <p:cNvPr id="13"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1286762463"/>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475488" y="274320"/>
            <a:ext cx="5474821" cy="822960"/>
          </a:xfrm>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2" hasCustomPrompt="1"/>
          </p:nvPr>
        </p:nvSpPr>
        <p:spPr>
          <a:xfrm>
            <a:off x="476251" y="1280160"/>
            <a:ext cx="54864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p:txBody>
      </p:sp>
      <p:sp>
        <p:nvSpPr>
          <p:cNvPr id="10" name="Picture Placeholder 9"/>
          <p:cNvSpPr>
            <a:spLocks noGrp="1"/>
          </p:cNvSpPr>
          <p:nvPr>
            <p:ph type="pic" sz="quarter" idx="13"/>
          </p:nvPr>
        </p:nvSpPr>
        <p:spPr>
          <a:xfrm>
            <a:off x="6096000" y="0"/>
            <a:ext cx="6096000" cy="6364224"/>
          </a:xfrm>
        </p:spPr>
        <p:txBody>
          <a:bodyPr/>
          <a:lstStyle>
            <a:lvl1pPr>
              <a:defRPr>
                <a:solidFill>
                  <a:schemeClr val="tx2"/>
                </a:solidFill>
              </a:defRPr>
            </a:lvl1pPr>
          </a:lstStyle>
          <a:p>
            <a:r>
              <a:rPr lang="en-US"/>
              <a:t>Click icon to add picture</a:t>
            </a:r>
          </a:p>
        </p:txBody>
      </p:sp>
      <p:sp>
        <p:nvSpPr>
          <p:cNvPr id="12"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79942708"/>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475488" y="274321"/>
            <a:ext cx="11255673" cy="822960"/>
          </a:xfrm>
        </p:spPr>
        <p:txBody>
          <a:bodyPr/>
          <a:lstStyle>
            <a:lvl1pPr>
              <a:defRPr>
                <a:solidFill>
                  <a:schemeClr val="tx2"/>
                </a:solidFill>
              </a:defRPr>
            </a:lvl1pPr>
          </a:lstStyle>
          <a:p>
            <a:r>
              <a:rPr lang="en-US"/>
              <a:t>Click to edit Master title style</a:t>
            </a:r>
          </a:p>
        </p:txBody>
      </p:sp>
      <p:sp>
        <p:nvSpPr>
          <p:cNvPr id="10"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a:p>
        </p:txBody>
      </p:sp>
      <p:sp>
        <p:nvSpPr>
          <p:cNvPr id="15" name="Text Placeholder 5"/>
          <p:cNvSpPr>
            <a:spLocks noGrp="1"/>
          </p:cNvSpPr>
          <p:nvPr>
            <p:ph type="body" sz="quarter" idx="12" hasCustomPrompt="1"/>
          </p:nvPr>
        </p:nvSpPr>
        <p:spPr>
          <a:xfrm>
            <a:off x="476251" y="4433570"/>
            <a:ext cx="54864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a:t>Edit Master text styles</a:t>
            </a:r>
          </a:p>
          <a:p>
            <a:pPr lvl="1"/>
            <a:r>
              <a:rPr lang="en-US"/>
              <a:t>Second level</a:t>
            </a:r>
          </a:p>
        </p:txBody>
      </p:sp>
      <p:sp>
        <p:nvSpPr>
          <p:cNvPr id="16" name="Text Placeholder 5"/>
          <p:cNvSpPr>
            <a:spLocks noGrp="1"/>
          </p:cNvSpPr>
          <p:nvPr>
            <p:ph type="body" sz="quarter" idx="14" hasCustomPrompt="1"/>
          </p:nvPr>
        </p:nvSpPr>
        <p:spPr>
          <a:xfrm>
            <a:off x="6229492" y="4433570"/>
            <a:ext cx="54864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a:t>Edit Master text styles</a:t>
            </a:r>
          </a:p>
          <a:p>
            <a:pPr lvl="1"/>
            <a:r>
              <a:rPr lang="en-US"/>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257606733"/>
      </p:ext>
    </p:extLst>
  </p:cSld>
  <p:clrMapOvr>
    <a:masterClrMapping/>
  </p:clrMapOvr>
  <p:extLst>
    <p:ext uri="{DCECCB84-F9BA-43D5-87BE-67443E8EF086}">
      <p15:sldGuideLst xmlns:p15="http://schemas.microsoft.com/office/powerpoint/2012/main">
        <p15:guide id="1" orient="horz" pos="804">
          <p15:clr>
            <a:srgbClr val="FBAE40"/>
          </p15:clr>
        </p15:guide>
        <p15:guide id="2" orient="horz" pos="377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1097280" y="3355848"/>
            <a:ext cx="9144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471935" y="2163986"/>
            <a:ext cx="1426464" cy="1069848"/>
          </a:xfrm>
        </p:spPr>
        <p:txBody>
          <a:bodyPr/>
          <a:lstStyle/>
          <a:p>
            <a:r>
              <a:rPr lang="en-US"/>
              <a:t>Click icon to add picture</a:t>
            </a:r>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329185" y="1419046"/>
            <a:ext cx="5058001" cy="914400"/>
          </a:xfrm>
        </p:spPr>
        <p:txBody>
          <a:bodyPr anchor="t">
            <a:noAutofit/>
          </a:bodyPr>
          <a:lstStyle>
            <a:lvl1pPr algn="l">
              <a:lnSpc>
                <a:spcPct val="100000"/>
              </a:lnSpc>
              <a:defRPr sz="2400" b="1">
                <a:solidFill>
                  <a:schemeClr val="tx2"/>
                </a:solidFill>
              </a:defRPr>
            </a:lvl1pPr>
          </a:lstStyle>
          <a:p>
            <a:r>
              <a:rPr lang="en-US"/>
              <a:t>Click to edit Master title style</a:t>
            </a:r>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0312" y="472528"/>
            <a:ext cx="4783485"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48767912"/>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3" name="Content Placeholder 2"/>
          <p:cNvSpPr>
            <a:spLocks noGrp="1"/>
          </p:cNvSpPr>
          <p:nvPr>
            <p:ph sz="quarter" idx="10"/>
          </p:nvPr>
        </p:nvSpPr>
        <p:spPr>
          <a:xfrm>
            <a:off x="475488" y="1371600"/>
            <a:ext cx="113792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962913" y="274321"/>
            <a:ext cx="9907035" cy="822960"/>
          </a:xfrm>
        </p:spPr>
        <p:txBody>
          <a:bodyPr/>
          <a:lstStyle>
            <a:lvl1pPr>
              <a:defRPr>
                <a:solidFill>
                  <a:schemeClr val="tx2"/>
                </a:solidFill>
              </a:defRPr>
            </a:lvl1pPr>
          </a:lstStyle>
          <a:p>
            <a:r>
              <a:rPr lang="en-US"/>
              <a:t>Click to edit Master title style</a:t>
            </a:r>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6157" y="328240"/>
            <a:ext cx="1215572"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647387" y="6528816"/>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2095256051"/>
      </p:ext>
    </p:extLst>
  </p:cSld>
  <p:clrMapOvr>
    <a:masterClrMapping/>
  </p:clrMapOvr>
  <p:extLst>
    <p:ext uri="{DCECCB84-F9BA-43D5-87BE-67443E8EF086}">
      <p15:sldGuideLst xmlns:p15="http://schemas.microsoft.com/office/powerpoint/2012/main">
        <p15:guide id="0" orient="horz" pos="206">
          <p15:clr>
            <a:srgbClr val="FBAE40"/>
          </p15:clr>
        </p15:guide>
        <p15:guide id="2" orient="horz" pos="37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E569-E98B-4B29-BEE3-9A349CCEA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529EB-4C87-4B1A-A1B7-B7376F7065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443F5-1260-4301-A925-A5D07C75AD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611FDC6-C497-47F2-9DE0-FF34A533120A}"/>
              </a:ext>
            </a:extLst>
          </p:cNvPr>
          <p:cNvSpPr>
            <a:spLocks noGrp="1"/>
          </p:cNvSpPr>
          <p:nvPr>
            <p:ph type="ftr" sz="quarter" idx="11"/>
          </p:nvPr>
        </p:nvSpPr>
        <p:spPr/>
        <p:txBody>
          <a:bodyPr/>
          <a:lstStyle/>
          <a:p>
            <a:r>
              <a:rPr lang="en-US"/>
              <a:t>Advanced Computer Architecture. Smruti R. Sarangi</a:t>
            </a:r>
          </a:p>
        </p:txBody>
      </p:sp>
      <p:sp>
        <p:nvSpPr>
          <p:cNvPr id="6" name="Slide Number Placeholder 5">
            <a:extLst>
              <a:ext uri="{FF2B5EF4-FFF2-40B4-BE49-F238E27FC236}">
                <a16:creationId xmlns:a16="http://schemas.microsoft.com/office/drawing/2014/main" id="{1599B1DD-CD0D-4DB6-95CF-9945F4FD42AF}"/>
              </a:ext>
            </a:extLst>
          </p:cNvPr>
          <p:cNvSpPr>
            <a:spLocks noGrp="1"/>
          </p:cNvSpPr>
          <p:nvPr>
            <p:ph type="sldNum" sz="quarter" idx="12"/>
          </p:nvPr>
        </p:nvSpPr>
        <p:spPr/>
        <p:txBody>
          <a:bodyPr/>
          <a:lstStyle/>
          <a:p>
            <a:fld id="{F919517F-009E-4769-83B0-88E0C9B89C50}" type="slidenum">
              <a:rPr lang="en-US" smtClean="0"/>
              <a:t>‹#›</a:t>
            </a:fld>
            <a:endParaRPr lang="en-US"/>
          </a:p>
        </p:txBody>
      </p:sp>
      <p:sp>
        <p:nvSpPr>
          <p:cNvPr id="7" name="Footer Placeholder 9">
            <a:extLst>
              <a:ext uri="{FF2B5EF4-FFF2-40B4-BE49-F238E27FC236}">
                <a16:creationId xmlns:a16="http://schemas.microsoft.com/office/drawing/2014/main" id="{7297892F-1D9D-4774-8AC6-7E730C2C93C6}"/>
              </a:ext>
            </a:extLst>
          </p:cNvPr>
          <p:cNvSpPr txBox="1">
            <a:spLocks/>
          </p:cNvSpPr>
          <p:nvPr userDrawn="1"/>
        </p:nvSpPr>
        <p:spPr>
          <a:xfrm>
            <a:off x="490549" y="6528816"/>
            <a:ext cx="2072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latin typeface="Arial" panose="020B0604020202020204" pitchFamily="34" charset="0"/>
                <a:cs typeface="Arial" panose="020B0604020202020204" pitchFamily="34" charset="0"/>
              </a:rPr>
              <a:t>McGraw-Hill   </a:t>
            </a:r>
            <a:r>
              <a:rPr lang="en-US" sz="900" b="1" spc="0" baseline="0">
                <a:solidFill>
                  <a:schemeClr val="tx2"/>
                </a:solidFill>
                <a:latin typeface="Arial" panose="020B0604020202020204" pitchFamily="34" charset="0"/>
                <a:cs typeface="Arial" panose="020B0604020202020204" pitchFamily="34" charset="0"/>
              </a:rPr>
              <a:t>|</a:t>
            </a:r>
            <a:endParaRPr lang="en-US" sz="90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772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DFE1C6-85BE-4806-A411-CACA0DE5F5A2}" type="datetime1">
              <a:rPr lang="en-US" smtClean="0"/>
              <a:t>5/3/2023</a:t>
            </a:fld>
            <a:endParaRPr lang="en-US"/>
          </a:p>
        </p:txBody>
      </p:sp>
      <p:sp>
        <p:nvSpPr>
          <p:cNvPr id="5" name="Footer Placeholder 4"/>
          <p:cNvSpPr>
            <a:spLocks noGrp="1"/>
          </p:cNvSpPr>
          <p:nvPr>
            <p:ph type="ftr" sz="quarter" idx="11"/>
          </p:nvPr>
        </p:nvSpPr>
        <p:spPr/>
        <p:txBody>
          <a:bodyPr/>
          <a:lstStyle/>
          <a:p>
            <a:r>
              <a:rPr lang="it-IT"/>
              <a:t>(c) Smruti R. Sarangi, 2023</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326F56-8953-47CD-A78E-131A41EBA39C}" type="datetime1">
              <a:rPr lang="en-US" smtClean="0"/>
              <a:t>5/3/2023</a:t>
            </a:fld>
            <a:endParaRPr lang="en-US"/>
          </a:p>
        </p:txBody>
      </p:sp>
      <p:sp>
        <p:nvSpPr>
          <p:cNvPr id="6" name="Footer Placeholder 5"/>
          <p:cNvSpPr>
            <a:spLocks noGrp="1"/>
          </p:cNvSpPr>
          <p:nvPr>
            <p:ph type="ftr" sz="quarter" idx="11"/>
          </p:nvPr>
        </p:nvSpPr>
        <p:spPr/>
        <p:txBody>
          <a:bodyPr/>
          <a:lstStyle/>
          <a:p>
            <a:r>
              <a:rPr lang="it-IT"/>
              <a:t>(c) Smruti R. Sarangi, 2023</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BD9C57-F68C-475B-BB12-A916749DF31E}" type="datetime1">
              <a:rPr lang="en-US" smtClean="0"/>
              <a:t>5/3/2023</a:t>
            </a:fld>
            <a:endParaRPr lang="en-US"/>
          </a:p>
        </p:txBody>
      </p:sp>
      <p:sp>
        <p:nvSpPr>
          <p:cNvPr id="8" name="Footer Placeholder 7"/>
          <p:cNvSpPr>
            <a:spLocks noGrp="1"/>
          </p:cNvSpPr>
          <p:nvPr>
            <p:ph type="ftr" sz="quarter" idx="11"/>
          </p:nvPr>
        </p:nvSpPr>
        <p:spPr/>
        <p:txBody>
          <a:bodyPr/>
          <a:lstStyle/>
          <a:p>
            <a:r>
              <a:rPr lang="it-IT"/>
              <a:t>(c) Smruti R. Sarangi, 2023</a:t>
            </a:r>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DC5B1D-4414-40DA-A38F-F4428D5AC7D6}" type="datetime1">
              <a:rPr lang="en-US" smtClean="0"/>
              <a:t>5/3/2023</a:t>
            </a:fld>
            <a:endParaRPr lang="en-US"/>
          </a:p>
        </p:txBody>
      </p:sp>
      <p:sp>
        <p:nvSpPr>
          <p:cNvPr id="4" name="Footer Placeholder 3"/>
          <p:cNvSpPr>
            <a:spLocks noGrp="1"/>
          </p:cNvSpPr>
          <p:nvPr>
            <p:ph type="ftr" sz="quarter" idx="11"/>
          </p:nvPr>
        </p:nvSpPr>
        <p:spPr/>
        <p:txBody>
          <a:bodyPr/>
          <a:lstStyle/>
          <a:p>
            <a:r>
              <a:rPr lang="it-IT"/>
              <a:t>(c) Smruti R. Sarangi, 2023</a:t>
            </a:r>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0F67C3-D9CB-4CFF-96D5-3617DA008641}" type="datetime1">
              <a:rPr lang="en-US" smtClean="0"/>
              <a:t>5/3/2023</a:t>
            </a:fld>
            <a:endParaRPr lang="en-US"/>
          </a:p>
        </p:txBody>
      </p:sp>
      <p:sp>
        <p:nvSpPr>
          <p:cNvPr id="3" name="Footer Placeholder 2"/>
          <p:cNvSpPr>
            <a:spLocks noGrp="1"/>
          </p:cNvSpPr>
          <p:nvPr>
            <p:ph type="ftr" sz="quarter" idx="11"/>
          </p:nvPr>
        </p:nvSpPr>
        <p:spPr/>
        <p:txBody>
          <a:bodyPr/>
          <a:lstStyle/>
          <a:p>
            <a:r>
              <a:rPr lang="it-IT"/>
              <a:t>(c) Smruti R. Sarangi, 2023</a:t>
            </a:r>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2B0C63-A3FE-4260-A0F4-5C5F59187465}" type="datetime1">
              <a:rPr lang="en-US" smtClean="0"/>
              <a:t>5/3/2023</a:t>
            </a:fld>
            <a:endParaRPr lang="en-US"/>
          </a:p>
        </p:txBody>
      </p:sp>
      <p:sp>
        <p:nvSpPr>
          <p:cNvPr id="6" name="Footer Placeholder 5"/>
          <p:cNvSpPr>
            <a:spLocks noGrp="1"/>
          </p:cNvSpPr>
          <p:nvPr>
            <p:ph type="ftr" sz="quarter" idx="11"/>
          </p:nvPr>
        </p:nvSpPr>
        <p:spPr/>
        <p:txBody>
          <a:bodyPr/>
          <a:lstStyle/>
          <a:p>
            <a:r>
              <a:rPr lang="it-IT"/>
              <a:t>(c) Smruti R. Sarangi, 2023</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76130-906A-4BFC-A406-311505E72C69}" type="datetime1">
              <a:rPr lang="en-US" smtClean="0"/>
              <a:t>5/3/2023</a:t>
            </a:fld>
            <a:endParaRPr lang="en-US"/>
          </a:p>
        </p:txBody>
      </p:sp>
      <p:sp>
        <p:nvSpPr>
          <p:cNvPr id="6" name="Footer Placeholder 5"/>
          <p:cNvSpPr>
            <a:spLocks noGrp="1"/>
          </p:cNvSpPr>
          <p:nvPr>
            <p:ph type="ftr" sz="quarter" idx="11"/>
          </p:nvPr>
        </p:nvSpPr>
        <p:spPr/>
        <p:txBody>
          <a:bodyPr/>
          <a:lstStyle/>
          <a:p>
            <a:r>
              <a:rPr lang="it-IT"/>
              <a:t>(c) Smruti R. Sarangi, 2023</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00D3E-02F7-43FD-A5E2-F4982879FA8E}" type="datetime1">
              <a:rPr lang="en-US" smtClean="0"/>
              <a:t>5/3/2023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(c) Smruti R. Sarangi, 2023</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488" y="274321"/>
            <a:ext cx="9144000" cy="82296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75488" y="1280160"/>
            <a:ext cx="91440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0436045" y="6528815"/>
            <a:ext cx="1278151"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4"/>
            <a:ext cx="12192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606373" y="6506848"/>
            <a:ext cx="7315200" cy="228600"/>
          </a:xfrm>
          <a:prstGeom prst="rect">
            <a:avLst/>
          </a:prstGeom>
        </p:spPr>
        <p:txBody>
          <a:bodyPr vert="horz" lIns="91440" tIns="45720" rIns="91440" bIns="45720" rtlCol="0" anchor="ctr"/>
          <a:lstStyle>
            <a:lvl1pPr algn="l">
              <a:defRPr sz="900">
                <a:solidFill>
                  <a:schemeClr val="tx2"/>
                </a:solidFill>
              </a:defRPr>
            </a:lvl1pPr>
          </a:lstStyle>
          <a:p>
            <a:r>
              <a:rPr lang="en-US"/>
              <a:t>Advanced Computer Architecture. Smruti R. Sarangi</a:t>
            </a:r>
          </a:p>
        </p:txBody>
      </p:sp>
    </p:spTree>
    <p:extLst>
      <p:ext uri="{BB962C8B-B14F-4D97-AF65-F5344CB8AC3E}">
        <p14:creationId xmlns:p14="http://schemas.microsoft.com/office/powerpoint/2010/main" val="378710807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orient="horz" pos="360">
          <p15:clr>
            <a:srgbClr val="F26B43"/>
          </p15:clr>
        </p15:guide>
        <p15:guide id="5" pos="2880">
          <p15:clr>
            <a:srgbClr val="F26B43"/>
          </p15:clr>
        </p15:guide>
        <p15:guide id="6" pos="288">
          <p15:clr>
            <a:srgbClr val="F26B43"/>
          </p15:clr>
        </p15:guide>
        <p15:guide id="7" pos="5472">
          <p15:clr>
            <a:srgbClr val="F26B43"/>
          </p15:clr>
        </p15:guide>
        <p15:guide id="9" orient="horz" pos="4211">
          <p15:clr>
            <a:srgbClr val="F26B43"/>
          </p15:clr>
        </p15:guide>
        <p15:guide id="10" pos="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3" Type="http://schemas.openxmlformats.org/officeDocument/2006/relationships/hyperlink" Target="http://www.quantumday.com/2012/08/non-volatile-ferroelectric-memory.html?m=0" TargetMode="External"/><Relationship Id="rId2" Type="http://schemas.openxmlformats.org/officeDocument/2006/relationships/image" Target="../media/image46.jpeg"/><Relationship Id="rId1" Type="http://schemas.openxmlformats.org/officeDocument/2006/relationships/slideLayout" Target="../slideLayouts/slideLayout29.xml"/><Relationship Id="rId4" Type="http://schemas.openxmlformats.org/officeDocument/2006/relationships/hyperlink" Target="https://creativecommons.org/licenses/by-nc-sa/3.0/" TargetMode="Externa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3" Type="http://schemas.openxmlformats.org/officeDocument/2006/relationships/hyperlink" Target="https://meekercomputing.blogspot.com/" TargetMode="External"/><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openclipart.org/detail/121249/puzzle-by-jabernal"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9.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openclipart.org/detail/121249/puzzle-by-jabernal" TargetMode="Externa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behind-the-scenes.net/the-things-youll-need-for-your-first-raspberry-pi-build/" TargetMode="External"/><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hyperlink" Target="https://openclipart.org/detail/121249/puzzle-by-jabernal" TargetMode="External"/><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hyperlink" Target="https://openclipart.org/detail/91759/fwd__bubble_hand_drawn-by-rejon-177666" TargetMode="Externa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openclipart.org/detail/121249/puzzle-by-jabernal"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pixabay.com/en/help-information-problem-solution-1013701/"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openclipart.org/detail/121249/puzzle-by-jabernal"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23.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nonsa.pl/wiki/Problem" TargetMode="External"/><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hyperlink" Target="https://pixabay.com/en/smiley-emoticon-happy-face-icon-1635449/" TargetMode="External"/><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openclipart.org/detail/189858/pci-video-card-icon"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59C6F201-9216-493E-A634-E73ECB502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E38CF2-E5F3-E2C5-A69D-FD2384EE70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5" name="Rectangle: Rounded Corners 10">
            <a:extLst>
              <a:ext uri="{FF2B5EF4-FFF2-40B4-BE49-F238E27FC236}">
                <a16:creationId xmlns:a16="http://schemas.microsoft.com/office/drawing/2014/main" id="{1D3A3C7D-3C2F-4809-9061-F9D2F44EC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EB794C42-3DFD-4AE5-92A3-B8F3C8721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22960"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810866" y="820108"/>
            <a:ext cx="3339232" cy="2336749"/>
          </a:xfrm>
        </p:spPr>
        <p:txBody>
          <a:bodyPr>
            <a:normAutofit fontScale="90000"/>
          </a:bodyPr>
          <a:lstStyle/>
          <a:p>
            <a:r>
              <a:rPr lang="en-IN" sz="3600"/>
              <a:t>Chapter 7: </a:t>
            </a:r>
            <a:br>
              <a:rPr lang="en-IN" sz="3600"/>
            </a:br>
            <a:r>
              <a:rPr lang="en-IN" sz="3600"/>
              <a:t>I/O System, Device Drivers and Virtualization</a:t>
            </a:r>
            <a:endParaRPr lang="en-US" sz="3600">
              <a:cs typeface="Calibri Light"/>
            </a:endParaRPr>
          </a:p>
        </p:txBody>
      </p:sp>
      <p:sp>
        <p:nvSpPr>
          <p:cNvPr id="3" name="Subtitle 2"/>
          <p:cNvSpPr>
            <a:spLocks noGrp="1"/>
          </p:cNvSpPr>
          <p:nvPr>
            <p:ph type="subTitle" idx="1"/>
          </p:nvPr>
        </p:nvSpPr>
        <p:spPr>
          <a:xfrm>
            <a:off x="798576" y="3895344"/>
            <a:ext cx="3511296" cy="1773936"/>
          </a:xfrm>
        </p:spPr>
        <p:txBody>
          <a:bodyPr>
            <a:normAutofit/>
          </a:bodyPr>
          <a:lstStyle/>
          <a:p>
            <a:r>
              <a:rPr lang="en-IN" sz="3200"/>
              <a:t>Smruti R Sarangi </a:t>
            </a:r>
          </a:p>
          <a:p>
            <a:r>
              <a:rPr lang="en-IN" sz="3200"/>
              <a:t>IIT Delhi</a:t>
            </a:r>
            <a:endParaRPr lang="en-US" sz="3200"/>
          </a:p>
        </p:txBody>
      </p:sp>
      <p:sp>
        <p:nvSpPr>
          <p:cNvPr id="5" name="Footer Placeholder 4">
            <a:extLst>
              <a:ext uri="{FF2B5EF4-FFF2-40B4-BE49-F238E27FC236}">
                <a16:creationId xmlns:a16="http://schemas.microsoft.com/office/drawing/2014/main" id="{85CEBB29-423F-EC79-6DB0-98E2AE1F7971}"/>
              </a:ext>
            </a:extLst>
          </p:cNvPr>
          <p:cNvSpPr>
            <a:spLocks noGrp="1"/>
          </p:cNvSpPr>
          <p:nvPr>
            <p:ph type="ftr" sz="quarter" idx="11"/>
          </p:nvPr>
        </p:nvSpPr>
        <p:spPr/>
        <p:txBody>
          <a:bodyPr/>
          <a:lstStyle/>
          <a:p>
            <a:r>
              <a:rPr lang="it-IT"/>
              <a:t>(c) Smruti R. Sarangi, 2023</a:t>
            </a:r>
            <a:endParaRPr lang="en-US"/>
          </a:p>
        </p:txBody>
      </p:sp>
      <p:sp>
        <p:nvSpPr>
          <p:cNvPr id="6" name="Slide Number Placeholder 5">
            <a:extLst>
              <a:ext uri="{FF2B5EF4-FFF2-40B4-BE49-F238E27FC236}">
                <a16:creationId xmlns:a16="http://schemas.microsoft.com/office/drawing/2014/main" id="{B0A1D5FD-53E0-D4B1-C01E-35BB844C9CFC}"/>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365395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FC73BA-D3C8-2FBB-4491-1E862C15BA73}"/>
              </a:ext>
            </a:extLst>
          </p:cNvPr>
          <p:cNvPicPr>
            <a:picLocks noChangeAspect="1"/>
          </p:cNvPicPr>
          <p:nvPr/>
        </p:nvPicPr>
        <p:blipFill>
          <a:blip r:embed="rId2"/>
          <a:stretch>
            <a:fillRect/>
          </a:stretch>
        </p:blipFill>
        <p:spPr>
          <a:xfrm>
            <a:off x="7687580" y="-215446"/>
            <a:ext cx="3252561" cy="3252561"/>
          </a:xfrm>
          <a:prstGeom prst="rect">
            <a:avLst/>
          </a:prstGeom>
        </p:spPr>
      </p:pic>
      <p:sp>
        <p:nvSpPr>
          <p:cNvPr id="2" name="Title 1">
            <a:extLst>
              <a:ext uri="{FF2B5EF4-FFF2-40B4-BE49-F238E27FC236}">
                <a16:creationId xmlns:a16="http://schemas.microsoft.com/office/drawing/2014/main" id="{8D8D73B6-756B-5B9B-0095-BDC885A701E9}"/>
              </a:ext>
            </a:extLst>
          </p:cNvPr>
          <p:cNvSpPr>
            <a:spLocks noGrp="1"/>
          </p:cNvSpPr>
          <p:nvPr>
            <p:ph type="title"/>
          </p:nvPr>
        </p:nvSpPr>
        <p:spPr/>
        <p:txBody>
          <a:bodyPr/>
          <a:lstStyle/>
          <a:p>
            <a:r>
              <a:rPr lang="en-IN"/>
              <a:t>I/O Mapped I/O</a:t>
            </a:r>
          </a:p>
        </p:txBody>
      </p:sp>
      <p:sp>
        <p:nvSpPr>
          <p:cNvPr id="3" name="Content Placeholder 2">
            <a:extLst>
              <a:ext uri="{FF2B5EF4-FFF2-40B4-BE49-F238E27FC236}">
                <a16:creationId xmlns:a16="http://schemas.microsoft.com/office/drawing/2014/main" id="{1F87D832-C93A-7508-C74A-11C92E3676A6}"/>
              </a:ext>
            </a:extLst>
          </p:cNvPr>
          <p:cNvSpPr>
            <a:spLocks noGrp="1"/>
          </p:cNvSpPr>
          <p:nvPr>
            <p:ph idx="1"/>
          </p:nvPr>
        </p:nvSpPr>
        <p:spPr/>
        <p:txBody>
          <a:bodyPr/>
          <a:lstStyle/>
          <a:p>
            <a:pPr marL="630237" indent="-457200">
              <a:buSzPct val="100000"/>
              <a:buFont typeface="Wingdings" panose="05000000000000000000" pitchFamily="2" charset="2"/>
              <a:buChar char="§"/>
            </a:pPr>
            <a:r>
              <a:rPr lang="en-US" sz="2800">
                <a:latin typeface="Calibri" panose="020F0502020204030204" pitchFamily="34" charset="0"/>
              </a:rPr>
              <a:t>A </a:t>
            </a:r>
            <a:r>
              <a:rPr lang="en-US" sz="2800">
                <a:solidFill>
                  <a:srgbClr val="0000FF"/>
                </a:solidFill>
                <a:latin typeface="Calibri" panose="020F0502020204030204" pitchFamily="34" charset="0"/>
              </a:rPr>
              <a:t>request</a:t>
            </a:r>
            <a:r>
              <a:rPr lang="en-US" sz="2800">
                <a:latin typeface="Calibri" panose="020F0502020204030204" pitchFamily="34" charset="0"/>
              </a:rPr>
              <a:t> contains an </a:t>
            </a:r>
            <a:r>
              <a:rPr lang="en-US" sz="2800">
                <a:solidFill>
                  <a:srgbClr val="33CC66"/>
                </a:solidFill>
                <a:latin typeface="Calibri" panose="020F0502020204030204" pitchFamily="34" charset="0"/>
              </a:rPr>
              <a:t>I/O port address</a:t>
            </a:r>
          </a:p>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0000FF"/>
                </a:solidFill>
                <a:latin typeface="Calibri" panose="020F0502020204030204" pitchFamily="34" charset="0"/>
              </a:rPr>
              <a:t>processor</a:t>
            </a:r>
            <a:r>
              <a:rPr lang="en-US" sz="2800">
                <a:latin typeface="Calibri" panose="020F0502020204030204" pitchFamily="34" charset="0"/>
              </a:rPr>
              <a:t> sends it to the </a:t>
            </a:r>
            <a:r>
              <a:rPr lang="en-US" sz="2800">
                <a:solidFill>
                  <a:srgbClr val="006B6B"/>
                </a:solidFill>
                <a:latin typeface="Calibri" panose="020F0502020204030204" pitchFamily="34" charset="0"/>
              </a:rPr>
              <a:t>Northbridge chip</a:t>
            </a:r>
            <a:r>
              <a:rPr lang="en-US" sz="2800">
                <a:latin typeface="Calibri" panose="020F0502020204030204" pitchFamily="34" charset="0"/>
              </a:rPr>
              <a:t>.</a:t>
            </a:r>
          </a:p>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004A4A"/>
                </a:solidFill>
                <a:latin typeface="Calibri" panose="020F0502020204030204" pitchFamily="34" charset="0"/>
              </a:rPr>
              <a:t>Northbridge chip</a:t>
            </a:r>
            <a:r>
              <a:rPr lang="en-US" sz="2800">
                <a:latin typeface="Calibri" panose="020F0502020204030204" pitchFamily="34" charset="0"/>
              </a:rPr>
              <a:t> forwards it to the </a:t>
            </a:r>
            <a:r>
              <a:rPr lang="en-US" sz="2800">
                <a:solidFill>
                  <a:srgbClr val="800000"/>
                </a:solidFill>
                <a:latin typeface="Calibri" panose="020F0502020204030204" pitchFamily="34" charset="0"/>
              </a:rPr>
              <a:t>Southbridge chip</a:t>
            </a:r>
            <a:r>
              <a:rPr lang="en-US" sz="2800">
                <a:latin typeface="Calibri" panose="020F0502020204030204" pitchFamily="34" charset="0"/>
              </a:rPr>
              <a:t> (if necessary)</a:t>
            </a:r>
          </a:p>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DC2300"/>
                </a:solidFill>
                <a:latin typeface="Calibri" panose="020F0502020204030204" pitchFamily="34" charset="0"/>
              </a:rPr>
              <a:t>Southbridge chip</a:t>
            </a:r>
            <a:r>
              <a:rPr lang="en-US" sz="2800">
                <a:latin typeface="Calibri" panose="020F0502020204030204" pitchFamily="34" charset="0"/>
              </a:rPr>
              <a:t> forwards it to the </a:t>
            </a:r>
            <a:r>
              <a:rPr lang="en-US" sz="2800">
                <a:solidFill>
                  <a:srgbClr val="FF0000"/>
                </a:solidFill>
                <a:latin typeface="Calibri" panose="020F0502020204030204" pitchFamily="34" charset="0"/>
              </a:rPr>
              <a:t>destination</a:t>
            </a:r>
            <a:r>
              <a:rPr lang="en-US" sz="2800">
                <a:latin typeface="Calibri" panose="020F0502020204030204" pitchFamily="34" charset="0"/>
              </a:rPr>
              <a:t>. (there might be several more hops)</a:t>
            </a:r>
          </a:p>
          <a:p>
            <a:pPr marL="630237" indent="-457200">
              <a:buSzPct val="100000"/>
              <a:buFont typeface="Wingdings" panose="05000000000000000000" pitchFamily="2" charset="2"/>
              <a:buChar char="§"/>
            </a:pPr>
            <a:r>
              <a:rPr lang="en-US" sz="2800">
                <a:latin typeface="Calibri" panose="020F0502020204030204" pitchFamily="34" charset="0"/>
              </a:rPr>
              <a:t>Each </a:t>
            </a:r>
            <a:r>
              <a:rPr lang="en-US" sz="2800">
                <a:solidFill>
                  <a:srgbClr val="0000FF"/>
                </a:solidFill>
                <a:latin typeface="Calibri" panose="020F0502020204030204" pitchFamily="34" charset="0"/>
              </a:rPr>
              <a:t>chip</a:t>
            </a:r>
            <a:r>
              <a:rPr lang="en-US" sz="2800">
                <a:latin typeface="Calibri" panose="020F0502020204030204" pitchFamily="34" charset="0"/>
              </a:rPr>
              <a:t> maintains a small routing table.</a:t>
            </a:r>
          </a:p>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FF3333"/>
                </a:solidFill>
                <a:latin typeface="Calibri" panose="020F0502020204030204" pitchFamily="34" charset="0"/>
              </a:rPr>
              <a:t>response</a:t>
            </a:r>
            <a:r>
              <a:rPr lang="en-US" sz="2800">
                <a:latin typeface="Calibri" panose="020F0502020204030204" pitchFamily="34" charset="0"/>
              </a:rPr>
              <a:t> follows the reverse </a:t>
            </a:r>
            <a:r>
              <a:rPr lang="en-US" sz="2800">
                <a:solidFill>
                  <a:srgbClr val="00AE00"/>
                </a:solidFill>
                <a:latin typeface="Calibri" panose="020F0502020204030204" pitchFamily="34" charset="0"/>
              </a:rPr>
              <a:t>path</a:t>
            </a:r>
            <a:r>
              <a:rPr lang="en-US" sz="2800">
                <a:latin typeface="Calibri" panose="020F0502020204030204" pitchFamily="34" charset="0"/>
              </a:rPr>
              <a:t>.</a:t>
            </a:r>
          </a:p>
          <a:p>
            <a:pPr>
              <a:buFont typeface="Wingdings" panose="05000000000000000000" pitchFamily="2" charset="2"/>
              <a:buChar char="§"/>
            </a:pPr>
            <a:endParaRPr lang="en-IN"/>
          </a:p>
        </p:txBody>
      </p:sp>
      <p:sp>
        <p:nvSpPr>
          <p:cNvPr id="4" name="Footer Placeholder 3">
            <a:extLst>
              <a:ext uri="{FF2B5EF4-FFF2-40B4-BE49-F238E27FC236}">
                <a16:creationId xmlns:a16="http://schemas.microsoft.com/office/drawing/2014/main" id="{3E0C0B2A-9BC7-D946-51FF-CEC17FA8553B}"/>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C65CF47-424A-0BFC-269F-5EB560CDBC84}"/>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12548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45E9-630A-E3B7-3F84-6E44762B18CB}"/>
              </a:ext>
            </a:extLst>
          </p:cNvPr>
          <p:cNvSpPr>
            <a:spLocks noGrp="1"/>
          </p:cNvSpPr>
          <p:nvPr>
            <p:ph type="title"/>
          </p:nvPr>
        </p:nvSpPr>
        <p:spPr/>
        <p:txBody>
          <a:bodyPr/>
          <a:lstStyle/>
          <a:p>
            <a:r>
              <a:rPr lang="en-IN"/>
              <a:t>Memory Mapped I/O</a:t>
            </a:r>
          </a:p>
        </p:txBody>
      </p:sp>
      <p:sp>
        <p:nvSpPr>
          <p:cNvPr id="3" name="Content Placeholder 2">
            <a:extLst>
              <a:ext uri="{FF2B5EF4-FFF2-40B4-BE49-F238E27FC236}">
                <a16:creationId xmlns:a16="http://schemas.microsoft.com/office/drawing/2014/main" id="{D351D78A-C69B-AD1B-4A4C-A78D3DD25406}"/>
              </a:ext>
            </a:extLst>
          </p:cNvPr>
          <p:cNvSpPr>
            <a:spLocks noGrp="1"/>
          </p:cNvSpPr>
          <p:nvPr>
            <p:ph idx="1"/>
          </p:nvPr>
        </p:nvSpPr>
        <p:spPr/>
        <p:txBody>
          <a:bodyPr/>
          <a:lstStyle/>
          <a:p>
            <a:pPr lvl="0">
              <a:buSzPct val="100000"/>
              <a:buFont typeface="Wingdings" panose="05000000000000000000" pitchFamily="2" charset="2"/>
              <a:buChar char="§"/>
            </a:pPr>
            <a:r>
              <a:rPr lang="en-US">
                <a:solidFill>
                  <a:srgbClr val="0000FF"/>
                </a:solidFill>
                <a:latin typeface="Calibri" panose="020F0502020204030204" pitchFamily="34" charset="0"/>
              </a:rPr>
              <a:t>Problems</a:t>
            </a:r>
            <a:r>
              <a:rPr lang="en-US">
                <a:latin typeface="Calibri" panose="020F0502020204030204" pitchFamily="34" charset="0"/>
              </a:rPr>
              <a:t> with I/O mapped I/O</a:t>
            </a:r>
          </a:p>
          <a:p>
            <a:pPr lvl="1">
              <a:buSzPct val="100000"/>
              <a:buFont typeface="Wingdings" panose="05000000000000000000" pitchFamily="2" charset="2"/>
              <a:buChar char="§"/>
            </a:pPr>
            <a:r>
              <a:rPr lang="en-US">
                <a:latin typeface="Calibri" panose="020F0502020204030204" pitchFamily="34" charset="0"/>
              </a:rPr>
              <a:t>The </a:t>
            </a:r>
            <a:r>
              <a:rPr lang="en-US">
                <a:solidFill>
                  <a:srgbClr val="280099"/>
                </a:solidFill>
                <a:latin typeface="Calibri" panose="020F0502020204030204" pitchFamily="34" charset="0"/>
              </a:rPr>
              <a:t>programmer</a:t>
            </a:r>
            <a:r>
              <a:rPr lang="en-US">
                <a:latin typeface="Calibri" panose="020F0502020204030204" pitchFamily="34" charset="0"/>
              </a:rPr>
              <a:t> needs to be aware of the addresses of the I/O ports.</a:t>
            </a:r>
          </a:p>
          <a:p>
            <a:pPr lvl="1">
              <a:buSzPct val="100000"/>
              <a:buFont typeface="Wingdings" panose="05000000000000000000" pitchFamily="2" charset="2"/>
              <a:buChar char="§"/>
            </a:pPr>
            <a:r>
              <a:rPr lang="en-US">
                <a:latin typeface="Calibri" panose="020F0502020204030204" pitchFamily="34" charset="0"/>
              </a:rPr>
              <a:t>The same </a:t>
            </a:r>
            <a:r>
              <a:rPr lang="en-US">
                <a:solidFill>
                  <a:srgbClr val="33CC66"/>
                </a:solidFill>
                <a:latin typeface="Calibri" panose="020F0502020204030204" pitchFamily="34" charset="0"/>
              </a:rPr>
              <a:t>device</a:t>
            </a:r>
            <a:r>
              <a:rPr lang="en-US">
                <a:latin typeface="Calibri" panose="020F0502020204030204" pitchFamily="34" charset="0"/>
              </a:rPr>
              <a:t> might have different port addresses across different motherboards</a:t>
            </a:r>
          </a:p>
          <a:p>
            <a:pPr lvl="1">
              <a:buSzPct val="100000"/>
              <a:buFont typeface="Wingdings" panose="05000000000000000000" pitchFamily="2" charset="2"/>
              <a:buChar char="§"/>
            </a:pPr>
            <a:r>
              <a:rPr lang="en-US">
                <a:solidFill>
                  <a:srgbClr val="280099"/>
                </a:solidFill>
                <a:latin typeface="Calibri" panose="020F0502020204030204" pitchFamily="34" charset="0"/>
              </a:rPr>
              <a:t>Programs</a:t>
            </a:r>
            <a:r>
              <a:rPr lang="en-US">
                <a:latin typeface="Calibri" panose="020F0502020204030204" pitchFamily="34" charset="0"/>
              </a:rPr>
              <a:t> will </a:t>
            </a:r>
            <a:r>
              <a:rPr lang="en-US">
                <a:solidFill>
                  <a:srgbClr val="FF0000"/>
                </a:solidFill>
                <a:latin typeface="Calibri" panose="020F0502020204030204" pitchFamily="34" charset="0"/>
              </a:rPr>
              <a:t>cease</a:t>
            </a:r>
            <a:r>
              <a:rPr lang="en-US">
                <a:latin typeface="Calibri" panose="020F0502020204030204" pitchFamily="34" charset="0"/>
              </a:rPr>
              <a:t> to work on other machines.</a:t>
            </a:r>
          </a:p>
          <a:p>
            <a:pPr lvl="1">
              <a:buSzPct val="100000"/>
              <a:buFont typeface="Wingdings" panose="05000000000000000000" pitchFamily="2" charset="2"/>
              <a:buChar char="§"/>
            </a:pPr>
            <a:r>
              <a:rPr lang="en-US">
                <a:latin typeface="Calibri" panose="020F0502020204030204" pitchFamily="34" charset="0"/>
              </a:rPr>
              <a:t>It is hard to </a:t>
            </a:r>
            <a:r>
              <a:rPr lang="en-US">
                <a:solidFill>
                  <a:srgbClr val="00B050"/>
                </a:solidFill>
                <a:latin typeface="Calibri" panose="020F0502020204030204" pitchFamily="34" charset="0"/>
              </a:rPr>
              <a:t>transfer</a:t>
            </a:r>
            <a:r>
              <a:rPr lang="en-US">
                <a:latin typeface="Calibri" panose="020F0502020204030204" pitchFamily="34" charset="0"/>
              </a:rPr>
              <a:t> a block of data (need to </a:t>
            </a:r>
            <a:r>
              <a:rPr lang="en-US">
                <a:solidFill>
                  <a:srgbClr val="FF0000"/>
                </a:solidFill>
                <a:latin typeface="Calibri" panose="020F0502020204030204" pitchFamily="34" charset="0"/>
              </a:rPr>
              <a:t>send</a:t>
            </a:r>
            <a:r>
              <a:rPr lang="en-US">
                <a:latin typeface="Calibri" panose="020F0502020204030204" pitchFamily="34" charset="0"/>
              </a:rPr>
              <a:t> it instruction by instruction)</a:t>
            </a:r>
          </a:p>
          <a:p>
            <a:pPr lvl="1">
              <a:buSzPct val="100000"/>
              <a:buFont typeface="Wingdings" panose="05000000000000000000" pitchFamily="2" charset="2"/>
              <a:buChar char="§"/>
            </a:pPr>
            <a:r>
              <a:rPr lang="en-US" b="1" u="sng">
                <a:solidFill>
                  <a:srgbClr val="000080"/>
                </a:solidFill>
                <a:latin typeface="Calibri" panose="020F0502020204030204" pitchFamily="34" charset="0"/>
              </a:rPr>
              <a:t>Solution </a:t>
            </a:r>
            <a:r>
              <a:rPr lang="en-US">
                <a:latin typeface="Calibri" panose="020F0502020204030204" pitchFamily="34" charset="0"/>
              </a:rPr>
              <a:t>: </a:t>
            </a:r>
            <a:r>
              <a:rPr lang="en-US">
                <a:solidFill>
                  <a:srgbClr val="0000FF"/>
                </a:solidFill>
                <a:latin typeface="Calibri" panose="020F0502020204030204" pitchFamily="34" charset="0"/>
              </a:rPr>
              <a:t>memory mapped I/O</a:t>
            </a:r>
          </a:p>
          <a:p>
            <a:endParaRPr lang="en-IN"/>
          </a:p>
        </p:txBody>
      </p:sp>
      <p:sp>
        <p:nvSpPr>
          <p:cNvPr id="4" name="Footer Placeholder 3">
            <a:extLst>
              <a:ext uri="{FF2B5EF4-FFF2-40B4-BE49-F238E27FC236}">
                <a16:creationId xmlns:a16="http://schemas.microsoft.com/office/drawing/2014/main" id="{86FCDDEE-CB56-6794-99DD-367D2DFD678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C5A2316-CD03-20A0-E32B-6A2DF89F1295}"/>
              </a:ext>
            </a:extLst>
          </p:cNvPr>
          <p:cNvSpPr>
            <a:spLocks noGrp="1"/>
          </p:cNvSpPr>
          <p:nvPr>
            <p:ph type="sldNum" sz="quarter" idx="12"/>
          </p:nvPr>
        </p:nvSpPr>
        <p:spPr/>
        <p:txBody>
          <a:bodyPr/>
          <a:lstStyle/>
          <a:p>
            <a:fld id="{330EA680-D336-4FF7-8B7A-9848BB0A1C32}" type="slidenum">
              <a:rPr lang="en-US" smtClean="0"/>
              <a:t>11</a:t>
            </a:fld>
            <a:endParaRPr lang="en-US"/>
          </a:p>
        </p:txBody>
      </p:sp>
      <p:pic>
        <p:nvPicPr>
          <p:cNvPr id="6" name="Picture 5" descr="Icon&#10;&#10;Description automatically generated">
            <a:extLst>
              <a:ext uri="{FF2B5EF4-FFF2-40B4-BE49-F238E27FC236}">
                <a16:creationId xmlns:a16="http://schemas.microsoft.com/office/drawing/2014/main" id="{D256019C-92BB-8F90-E052-FFFA194EDE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463724">
            <a:off x="9634927" y="4637477"/>
            <a:ext cx="1642589" cy="1642589"/>
          </a:xfrm>
          <a:prstGeom prst="rect">
            <a:avLst/>
          </a:prstGeom>
        </p:spPr>
      </p:pic>
    </p:spTree>
    <p:extLst>
      <p:ext uri="{BB962C8B-B14F-4D97-AF65-F5344CB8AC3E}">
        <p14:creationId xmlns:p14="http://schemas.microsoft.com/office/powerpoint/2010/main" val="391151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0C43-7DBA-1771-73F8-7FF33DEB8841}"/>
              </a:ext>
            </a:extLst>
          </p:cNvPr>
          <p:cNvSpPr>
            <a:spLocks noGrp="1"/>
          </p:cNvSpPr>
          <p:nvPr>
            <p:ph type="title"/>
          </p:nvPr>
        </p:nvSpPr>
        <p:spPr/>
        <p:txBody>
          <a:bodyPr/>
          <a:lstStyle/>
          <a:p>
            <a:r>
              <a:rPr lang="en-IN"/>
              <a:t>Memory Mapped I/O – II </a:t>
            </a:r>
          </a:p>
        </p:txBody>
      </p:sp>
      <p:sp>
        <p:nvSpPr>
          <p:cNvPr id="3" name="Content Placeholder 2">
            <a:extLst>
              <a:ext uri="{FF2B5EF4-FFF2-40B4-BE49-F238E27FC236}">
                <a16:creationId xmlns:a16="http://schemas.microsoft.com/office/drawing/2014/main" id="{7B8BCD29-10A3-3B84-59B4-629569597314}"/>
              </a:ext>
            </a:extLst>
          </p:cNvPr>
          <p:cNvSpPr>
            <a:spLocks noGrp="1"/>
          </p:cNvSpPr>
          <p:nvPr>
            <p:ph idx="1"/>
          </p:nvPr>
        </p:nvSpPr>
        <p:spPr>
          <a:xfrm>
            <a:off x="838200" y="1825625"/>
            <a:ext cx="10515600" cy="2999763"/>
          </a:xfrm>
        </p:spPr>
        <p:txBody>
          <a:bodyPr/>
          <a:lstStyle/>
          <a:p>
            <a:pPr marL="574675" indent="-463550">
              <a:buSzPct val="100000"/>
              <a:buFont typeface="Wingdings" panose="05000000000000000000" pitchFamily="2" charset="2"/>
              <a:buChar char="§"/>
            </a:pPr>
            <a:r>
              <a:rPr lang="en-US" sz="2800">
                <a:latin typeface="Calibri" panose="020F0502020204030204" pitchFamily="34" charset="0"/>
              </a:rPr>
              <a:t>Define a </a:t>
            </a:r>
            <a:r>
              <a:rPr lang="en-US" sz="2800">
                <a:solidFill>
                  <a:srgbClr val="2300DC"/>
                </a:solidFill>
                <a:latin typeface="Calibri" panose="020F0502020204030204" pitchFamily="34" charset="0"/>
              </a:rPr>
              <a:t>virtual layer</a:t>
            </a:r>
            <a:r>
              <a:rPr lang="en-US" sz="2800">
                <a:latin typeface="Calibri" panose="020F0502020204030204" pitchFamily="34" charset="0"/>
              </a:rPr>
              <a:t> between I/O ports, and the </a:t>
            </a:r>
            <a:r>
              <a:rPr lang="en-US" sz="2800">
                <a:solidFill>
                  <a:srgbClr val="00B050"/>
                </a:solidFill>
                <a:latin typeface="Calibri" panose="020F0502020204030204" pitchFamily="34" charset="0"/>
              </a:rPr>
              <a:t>application</a:t>
            </a:r>
            <a:r>
              <a:rPr lang="en-US" sz="2800">
                <a:latin typeface="Calibri" panose="020F0502020204030204" pitchFamily="34" charset="0"/>
              </a:rPr>
              <a:t>.</a:t>
            </a:r>
          </a:p>
          <a:p>
            <a:pPr marL="574675" indent="-463550">
              <a:buSzPct val="100000"/>
              <a:buFont typeface="Wingdings" panose="05000000000000000000" pitchFamily="2" charset="2"/>
              <a:buChar char="§"/>
            </a:pPr>
            <a:r>
              <a:rPr lang="en-US" sz="2800">
                <a:latin typeface="Calibri" panose="020F0502020204030204" pitchFamily="34" charset="0"/>
              </a:rPr>
              <a:t>The </a:t>
            </a:r>
            <a:r>
              <a:rPr lang="en-US" sz="2800">
                <a:solidFill>
                  <a:srgbClr val="2300DC"/>
                </a:solidFill>
                <a:latin typeface="Calibri" panose="020F0502020204030204" pitchFamily="34" charset="0"/>
              </a:rPr>
              <a:t>operating system</a:t>
            </a:r>
            <a:r>
              <a:rPr lang="en-US" sz="2800">
                <a:latin typeface="Calibri" panose="020F0502020204030204" pitchFamily="34" charset="0"/>
              </a:rPr>
              <a:t> can use the paging mechanism to map I/O ports to </a:t>
            </a:r>
            <a:r>
              <a:rPr lang="en-US" sz="2800">
                <a:solidFill>
                  <a:srgbClr val="FF3333"/>
                </a:solidFill>
                <a:latin typeface="Calibri" panose="020F0502020204030204" pitchFamily="34" charset="0"/>
              </a:rPr>
              <a:t>memory addresses</a:t>
            </a:r>
            <a:r>
              <a:rPr lang="en-US" sz="2800">
                <a:latin typeface="Calibri" panose="020F0502020204030204" pitchFamily="34" charset="0"/>
              </a:rPr>
              <a:t>.</a:t>
            </a:r>
          </a:p>
          <a:p>
            <a:pPr marL="574675" indent="-463550">
              <a:buSzPct val="100000"/>
              <a:buFont typeface="Wingdings" panose="05000000000000000000" pitchFamily="2" charset="2"/>
              <a:buChar char="§"/>
            </a:pPr>
            <a:r>
              <a:rPr lang="en-US" sz="2800">
                <a:latin typeface="Calibri" panose="020F0502020204030204" pitchFamily="34" charset="0"/>
              </a:rPr>
              <a:t>Whenever, we </a:t>
            </a:r>
            <a:r>
              <a:rPr lang="en-US" sz="2800">
                <a:solidFill>
                  <a:srgbClr val="280099"/>
                </a:solidFill>
                <a:latin typeface="Calibri" panose="020F0502020204030204" pitchFamily="34" charset="0"/>
              </a:rPr>
              <a:t>write</a:t>
            </a:r>
            <a:r>
              <a:rPr lang="en-US" sz="2800">
                <a:latin typeface="Calibri" panose="020F0502020204030204" pitchFamily="34" charset="0"/>
              </a:rPr>
              <a:t> to a </a:t>
            </a:r>
            <a:r>
              <a:rPr lang="en-US" sz="2800">
                <a:solidFill>
                  <a:srgbClr val="B80047"/>
                </a:solidFill>
                <a:latin typeface="Calibri" panose="020F0502020204030204" pitchFamily="34" charset="0"/>
              </a:rPr>
              <a:t>memory address</a:t>
            </a:r>
            <a:r>
              <a:rPr lang="en-US" sz="2800">
                <a:latin typeface="Calibri" panose="020F0502020204030204" pitchFamily="34" charset="0"/>
              </a:rPr>
              <a:t> that is mapped to an I/O port, the </a:t>
            </a:r>
            <a:r>
              <a:rPr lang="en-US" sz="2800">
                <a:solidFill>
                  <a:srgbClr val="800000"/>
                </a:solidFill>
                <a:latin typeface="Calibri" panose="020F0502020204030204" pitchFamily="34" charset="0"/>
              </a:rPr>
              <a:t>TLB</a:t>
            </a:r>
            <a:r>
              <a:rPr lang="en-US" sz="2800">
                <a:latin typeface="Calibri" panose="020F0502020204030204" pitchFamily="34" charset="0"/>
              </a:rPr>
              <a:t> directs the request to the</a:t>
            </a:r>
            <a:r>
              <a:rPr lang="en-US" sz="2800">
                <a:solidFill>
                  <a:srgbClr val="33CC66"/>
                </a:solidFill>
                <a:latin typeface="Calibri" panose="020F0502020204030204" pitchFamily="34" charset="0"/>
              </a:rPr>
              <a:t> I/O system</a:t>
            </a:r>
            <a:r>
              <a:rPr lang="en-US" sz="2800">
                <a:latin typeface="Calibri" panose="020F0502020204030204" pitchFamily="34" charset="0"/>
              </a:rPr>
              <a:t>.</a:t>
            </a:r>
          </a:p>
          <a:p>
            <a:pPr marL="574675" indent="-463550">
              <a:buSzPct val="100000"/>
              <a:buFont typeface="Wingdings" panose="05000000000000000000" pitchFamily="2" charset="2"/>
              <a:buChar char="§"/>
            </a:pPr>
            <a:r>
              <a:rPr lang="en-US" sz="2800">
                <a:latin typeface="Calibri" panose="020F0502020204030204" pitchFamily="34" charset="0"/>
              </a:rPr>
              <a:t>Similarly, for reading data, the response comes from the</a:t>
            </a:r>
            <a:r>
              <a:rPr lang="en-US" sz="2800">
                <a:solidFill>
                  <a:srgbClr val="33CC66"/>
                </a:solidFill>
                <a:latin typeface="Calibri" panose="020F0502020204030204" pitchFamily="34" charset="0"/>
              </a:rPr>
              <a:t> I/O System</a:t>
            </a:r>
          </a:p>
          <a:p>
            <a:endParaRPr lang="en-IN"/>
          </a:p>
        </p:txBody>
      </p:sp>
      <p:sp>
        <p:nvSpPr>
          <p:cNvPr id="4" name="Footer Placeholder 3">
            <a:extLst>
              <a:ext uri="{FF2B5EF4-FFF2-40B4-BE49-F238E27FC236}">
                <a16:creationId xmlns:a16="http://schemas.microsoft.com/office/drawing/2014/main" id="{FC68A15A-4DE1-6912-3002-A4D8A742DB28}"/>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C7E39DC3-2387-45E5-4CBE-87D41DB175AD}"/>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6" name="Rectangle: Rounded Corners 5">
            <a:extLst>
              <a:ext uri="{FF2B5EF4-FFF2-40B4-BE49-F238E27FC236}">
                <a16:creationId xmlns:a16="http://schemas.microsoft.com/office/drawing/2014/main" id="{5A7FFC10-B14A-995D-3518-8AACB98ED08F}"/>
              </a:ext>
            </a:extLst>
          </p:cNvPr>
          <p:cNvSpPr/>
          <p:nvPr/>
        </p:nvSpPr>
        <p:spPr>
          <a:xfrm>
            <a:off x="3756752" y="5155894"/>
            <a:ext cx="5144877" cy="8042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The physical address in this case comprises a diversity of devices</a:t>
            </a:r>
          </a:p>
        </p:txBody>
      </p:sp>
      <p:pic>
        <p:nvPicPr>
          <p:cNvPr id="7" name="Picture 6" descr="Icon&#10;&#10;Description automatically generated">
            <a:extLst>
              <a:ext uri="{FF2B5EF4-FFF2-40B4-BE49-F238E27FC236}">
                <a16:creationId xmlns:a16="http://schemas.microsoft.com/office/drawing/2014/main" id="{9EDE543F-1624-33BD-D882-6CB506603C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8309" y="5250834"/>
            <a:ext cx="709291" cy="709291"/>
          </a:xfrm>
          <a:prstGeom prst="rect">
            <a:avLst/>
          </a:prstGeom>
        </p:spPr>
      </p:pic>
    </p:spTree>
    <p:extLst>
      <p:ext uri="{BB962C8B-B14F-4D97-AF65-F5344CB8AC3E}">
        <p14:creationId xmlns:p14="http://schemas.microsoft.com/office/powerpoint/2010/main" val="790929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DA5C-3DEC-FDC3-0682-7026ADDEFD5B}"/>
              </a:ext>
            </a:extLst>
          </p:cNvPr>
          <p:cNvSpPr>
            <a:spLocks noGrp="1"/>
          </p:cNvSpPr>
          <p:nvPr>
            <p:ph type="title"/>
          </p:nvPr>
        </p:nvSpPr>
        <p:spPr/>
        <p:txBody>
          <a:bodyPr/>
          <a:lstStyle/>
          <a:p>
            <a:r>
              <a:rPr lang="en-IN"/>
              <a:t>Advantages</a:t>
            </a:r>
          </a:p>
        </p:txBody>
      </p:sp>
      <p:sp>
        <p:nvSpPr>
          <p:cNvPr id="3" name="Content Placeholder 2">
            <a:extLst>
              <a:ext uri="{FF2B5EF4-FFF2-40B4-BE49-F238E27FC236}">
                <a16:creationId xmlns:a16="http://schemas.microsoft.com/office/drawing/2014/main" id="{493E8EC3-6A23-22B5-6A4B-CDFB0C4E8875}"/>
              </a:ext>
            </a:extLst>
          </p:cNvPr>
          <p:cNvSpPr>
            <a:spLocks noGrp="1"/>
          </p:cNvSpPr>
          <p:nvPr>
            <p:ph idx="1"/>
          </p:nvPr>
        </p:nvSpPr>
        <p:spPr/>
        <p:txBody>
          <a:bodyPr/>
          <a:lstStyle/>
          <a:p>
            <a:pPr marL="630237" indent="-457200">
              <a:buSzPct val="100000"/>
              <a:buFont typeface="Wingdings" panose="05000000000000000000" pitchFamily="2" charset="2"/>
              <a:buChar char="§"/>
            </a:pPr>
            <a:r>
              <a:rPr lang="en-US" sz="2800">
                <a:latin typeface="Calibri" panose="020F0502020204030204" pitchFamily="34" charset="0"/>
              </a:rPr>
              <a:t>The </a:t>
            </a:r>
            <a:r>
              <a:rPr lang="en-US" sz="2800">
                <a:solidFill>
                  <a:srgbClr val="00AE00"/>
                </a:solidFill>
                <a:latin typeface="Calibri" panose="020F0502020204030204" pitchFamily="34" charset="0"/>
              </a:rPr>
              <a:t>operating system</a:t>
            </a:r>
            <a:r>
              <a:rPr lang="en-US" sz="2800">
                <a:latin typeface="Calibri" panose="020F0502020204030204" pitchFamily="34" charset="0"/>
              </a:rPr>
              <a:t> creates the </a:t>
            </a:r>
            <a:r>
              <a:rPr lang="en-US" sz="2800">
                <a:solidFill>
                  <a:srgbClr val="993366"/>
                </a:solidFill>
                <a:latin typeface="Calibri" panose="020F0502020204030204" pitchFamily="34" charset="0"/>
              </a:rPr>
              <a:t>mapping</a:t>
            </a:r>
            <a:r>
              <a:rPr lang="en-US" sz="2800">
                <a:latin typeface="Calibri" panose="020F0502020204030204" pitchFamily="34" charset="0"/>
              </a:rPr>
              <a:t> between the I/O ports and the memory addresses</a:t>
            </a:r>
          </a:p>
          <a:p>
            <a:pPr marL="630237" indent="-457200">
              <a:buSzPct val="100000"/>
              <a:buFont typeface="Wingdings" panose="05000000000000000000" pitchFamily="2" charset="2"/>
              <a:buChar char="§"/>
            </a:pPr>
            <a:r>
              <a:rPr lang="en-US" sz="2800">
                <a:latin typeface="Calibri" panose="020F0502020204030204" pitchFamily="34" charset="0"/>
              </a:rPr>
              <a:t>The same </a:t>
            </a:r>
            <a:r>
              <a:rPr lang="en-US" sz="2800">
                <a:solidFill>
                  <a:srgbClr val="0000FF"/>
                </a:solidFill>
                <a:latin typeface="Calibri" panose="020F0502020204030204" pitchFamily="34" charset="0"/>
              </a:rPr>
              <a:t>I/O program</a:t>
            </a:r>
            <a:r>
              <a:rPr lang="en-US" sz="2800">
                <a:latin typeface="Calibri" panose="020F0502020204030204" pitchFamily="34" charset="0"/>
              </a:rPr>
              <a:t> runs on multiple machines</a:t>
            </a:r>
          </a:p>
          <a:p>
            <a:pPr marL="630237" indent="-457200">
              <a:buSzPct val="100000"/>
              <a:buFont typeface="Wingdings" panose="05000000000000000000" pitchFamily="2" charset="2"/>
              <a:buChar char="§"/>
            </a:pPr>
            <a:r>
              <a:rPr lang="en-US" sz="2800">
                <a:latin typeface="Calibri" panose="020F0502020204030204" pitchFamily="34" charset="0"/>
              </a:rPr>
              <a:t>Reading and writing to </a:t>
            </a:r>
            <a:r>
              <a:rPr lang="en-US" sz="2800">
                <a:solidFill>
                  <a:srgbClr val="0000FF"/>
                </a:solidFill>
                <a:latin typeface="Calibri" panose="020F0502020204030204" pitchFamily="34" charset="0"/>
              </a:rPr>
              <a:t>I/O devices</a:t>
            </a:r>
            <a:r>
              <a:rPr lang="en-US" sz="2800">
                <a:latin typeface="Calibri" panose="020F0502020204030204" pitchFamily="34" charset="0"/>
              </a:rPr>
              <a:t> requires normal load/store instructions</a:t>
            </a:r>
          </a:p>
          <a:p>
            <a:pPr marL="630237" indent="-457200">
              <a:buSzPct val="100000"/>
              <a:buFont typeface="Wingdings" panose="05000000000000000000" pitchFamily="2" charset="2"/>
              <a:buChar char="§"/>
            </a:pPr>
            <a:r>
              <a:rPr lang="en-US" sz="2800">
                <a:latin typeface="Calibri" panose="020F0502020204030204" pitchFamily="34" charset="0"/>
              </a:rPr>
              <a:t>Easy to </a:t>
            </a:r>
            <a:r>
              <a:rPr lang="en-US" sz="2800">
                <a:solidFill>
                  <a:srgbClr val="FF0000"/>
                </a:solidFill>
                <a:latin typeface="Calibri" panose="020F0502020204030204" pitchFamily="34" charset="0"/>
              </a:rPr>
              <a:t>read</a:t>
            </a:r>
            <a:r>
              <a:rPr lang="en-US" sz="2800">
                <a:latin typeface="Calibri" panose="020F0502020204030204" pitchFamily="34" charset="0"/>
              </a:rPr>
              <a:t> and </a:t>
            </a:r>
            <a:r>
              <a:rPr lang="en-US" sz="2800">
                <a:solidFill>
                  <a:srgbClr val="0000FF"/>
                </a:solidFill>
                <a:latin typeface="Calibri" panose="020F0502020204030204" pitchFamily="34" charset="0"/>
              </a:rPr>
              <a:t>write</a:t>
            </a:r>
            <a:r>
              <a:rPr lang="en-US" sz="2800">
                <a:latin typeface="Calibri" panose="020F0502020204030204" pitchFamily="34" charset="0"/>
              </a:rPr>
              <a:t> a large block of data using </a:t>
            </a:r>
            <a:r>
              <a:rPr lang="en-US" sz="2800">
                <a:solidFill>
                  <a:srgbClr val="0000FF"/>
                </a:solidFill>
                <a:latin typeface="Calibri" panose="020F0502020204030204" pitchFamily="34" charset="0"/>
              </a:rPr>
              <a:t>block</a:t>
            </a:r>
            <a:r>
              <a:rPr lang="en-US" sz="2800">
                <a:latin typeface="Calibri" panose="020F0502020204030204" pitchFamily="34" charset="0"/>
              </a:rPr>
              <a:t> load/store operations available in some </a:t>
            </a:r>
            <a:r>
              <a:rPr lang="en-US" sz="2800">
                <a:solidFill>
                  <a:srgbClr val="FF0000"/>
                </a:solidFill>
                <a:latin typeface="Calibri" panose="020F0502020204030204" pitchFamily="34" charset="0"/>
              </a:rPr>
              <a:t>architectures</a:t>
            </a:r>
            <a:r>
              <a:rPr lang="en-US" sz="2800">
                <a:latin typeface="Calibri" panose="020F0502020204030204" pitchFamily="34" charset="0"/>
              </a:rPr>
              <a:t> (</a:t>
            </a:r>
            <a:r>
              <a:rPr lang="en-US" sz="2800" err="1">
                <a:latin typeface="Calibri" panose="020F0502020204030204" pitchFamily="34" charset="0"/>
              </a:rPr>
              <a:t>e.g</a:t>
            </a:r>
            <a:r>
              <a:rPr lang="en-US" sz="2800">
                <a:latin typeface="Calibri" panose="020F0502020204030204" pitchFamily="34" charset="0"/>
              </a:rPr>
              <a:t>, x86)</a:t>
            </a:r>
          </a:p>
          <a:p>
            <a:endParaRPr lang="en-IN"/>
          </a:p>
        </p:txBody>
      </p:sp>
      <p:sp>
        <p:nvSpPr>
          <p:cNvPr id="4" name="Footer Placeholder 3">
            <a:extLst>
              <a:ext uri="{FF2B5EF4-FFF2-40B4-BE49-F238E27FC236}">
                <a16:creationId xmlns:a16="http://schemas.microsoft.com/office/drawing/2014/main" id="{9F62AB36-09BF-7001-C216-9E4A2FE0131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BC6B5FB-0D31-0DFF-0967-1C90D378CFA8}"/>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6" name="Picture 5" descr="Icon&#10;&#10;Description automatically generated">
            <a:extLst>
              <a:ext uri="{FF2B5EF4-FFF2-40B4-BE49-F238E27FC236}">
                <a16:creationId xmlns:a16="http://schemas.microsoft.com/office/drawing/2014/main" id="{D454161F-CFCB-84E8-9DE4-EAD043F545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06" y="2887141"/>
            <a:ext cx="713666" cy="711287"/>
          </a:xfrm>
          <a:prstGeom prst="rect">
            <a:avLst/>
          </a:prstGeom>
        </p:spPr>
      </p:pic>
    </p:spTree>
    <p:extLst>
      <p:ext uri="{BB962C8B-B14F-4D97-AF65-F5344CB8AC3E}">
        <p14:creationId xmlns:p14="http://schemas.microsoft.com/office/powerpoint/2010/main" val="2461769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3193796" y="389244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402670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6E08FEB-1C4C-C6EA-ED30-40AAB79A484B}"/>
              </a:ext>
            </a:extLst>
          </p:cNvPr>
          <p:cNvSpPr txBox="1"/>
          <p:nvPr/>
        </p:nvSpPr>
        <p:spPr>
          <a:xfrm>
            <a:off x="890338" y="640080"/>
            <a:ext cx="3734014"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Flash Drives</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D30FFD1-2D27-5FDE-F6E6-23547404F9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7BF237A6-6ABA-91EB-080B-862A2B4C1CA2}"/>
              </a:ext>
            </a:extLst>
          </p:cNvPr>
          <p:cNvSpPr>
            <a:spLocks noGrp="1"/>
          </p:cNvSpPr>
          <p:nvPr>
            <p:ph type="ftr" sz="quarter" idx="11"/>
          </p:nvPr>
        </p:nvSpPr>
        <p:spPr>
          <a:xfrm>
            <a:off x="6105278" y="6356350"/>
            <a:ext cx="4114800"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(c) Smruti R. Sarangi, 2023</a:t>
            </a:r>
          </a:p>
        </p:txBody>
      </p:sp>
      <p:sp>
        <p:nvSpPr>
          <p:cNvPr id="5" name="Slide Number Placeholder 4">
            <a:extLst>
              <a:ext uri="{FF2B5EF4-FFF2-40B4-BE49-F238E27FC236}">
                <a16:creationId xmlns:a16="http://schemas.microsoft.com/office/drawing/2014/main" id="{3E1DACC1-883E-4422-6660-B4E1430EF2CE}"/>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F919517F-009E-4769-83B0-88E0C9B89C50}" type="slidenum">
              <a:rPr lang="en-US">
                <a:solidFill>
                  <a:srgbClr val="FFFFFF"/>
                </a:solidFill>
                <a:latin typeface="Calibri" panose="020F0502020204030204"/>
              </a:rPr>
              <a:pPr>
                <a:spcAft>
                  <a:spcPts val="600"/>
                </a:spcAft>
                <a:defRPr/>
              </a:pPr>
              <a:t>15</a:t>
            </a:fld>
            <a:endParaRPr lang="en-US">
              <a:solidFill>
                <a:srgbClr val="FFFFFF"/>
              </a:solidFill>
              <a:latin typeface="Calibri" panose="020F0502020204030204"/>
            </a:endParaRPr>
          </a:p>
        </p:txBody>
      </p:sp>
    </p:spTree>
    <p:extLst>
      <p:ext uri="{BB962C8B-B14F-4D97-AF65-F5344CB8AC3E}">
        <p14:creationId xmlns:p14="http://schemas.microsoft.com/office/powerpoint/2010/main" val="2778342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DBD1-9402-4552-AE87-AD4B112B97D5}"/>
              </a:ext>
            </a:extLst>
          </p:cNvPr>
          <p:cNvSpPr>
            <a:spLocks noGrp="1"/>
          </p:cNvSpPr>
          <p:nvPr>
            <p:ph type="title"/>
          </p:nvPr>
        </p:nvSpPr>
        <p:spPr>
          <a:xfrm>
            <a:off x="76200" y="-277418"/>
            <a:ext cx="10515600" cy="1325563"/>
          </a:xfrm>
        </p:spPr>
        <p:txBody>
          <a:bodyPr/>
          <a:lstStyle/>
          <a:p>
            <a:r>
              <a:rPr lang="en-US"/>
              <a:t>Floating Gate Transistors</a:t>
            </a:r>
          </a:p>
        </p:txBody>
      </p:sp>
      <p:pic>
        <p:nvPicPr>
          <p:cNvPr id="7" name="Content Placeholder 6">
            <a:extLst>
              <a:ext uri="{FF2B5EF4-FFF2-40B4-BE49-F238E27FC236}">
                <a16:creationId xmlns:a16="http://schemas.microsoft.com/office/drawing/2014/main" id="{98D4BA55-BAFE-42D8-92B6-670F16750D3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9576" y="881428"/>
            <a:ext cx="7489558" cy="2946400"/>
          </a:xfrm>
        </p:spPr>
      </p:pic>
      <p:sp>
        <p:nvSpPr>
          <p:cNvPr id="4" name="Footer Placeholder 3">
            <a:extLst>
              <a:ext uri="{FF2B5EF4-FFF2-40B4-BE49-F238E27FC236}">
                <a16:creationId xmlns:a16="http://schemas.microsoft.com/office/drawing/2014/main" id="{D5E5EBF8-B036-4052-9C21-3C468790F68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ACB73A3-8E6A-4B50-B28D-3128DF215A1E}"/>
              </a:ext>
            </a:extLst>
          </p:cNvPr>
          <p:cNvSpPr>
            <a:spLocks noGrp="1"/>
          </p:cNvSpPr>
          <p:nvPr>
            <p:ph type="sldNum" sz="quarter" idx="12"/>
          </p:nvPr>
        </p:nvSpPr>
        <p:spPr/>
        <p:txBody>
          <a:bodyPr/>
          <a:lstStyle/>
          <a:p>
            <a:fld id="{F919517F-009E-4769-83B0-88E0C9B89C50}" type="slidenum">
              <a:rPr lang="en-US" smtClean="0"/>
              <a:t>16</a:t>
            </a:fld>
            <a:endParaRPr lang="en-US"/>
          </a:p>
        </p:txBody>
      </p:sp>
      <p:sp>
        <p:nvSpPr>
          <p:cNvPr id="6" name="Content Placeholder 2">
            <a:extLst>
              <a:ext uri="{FF2B5EF4-FFF2-40B4-BE49-F238E27FC236}">
                <a16:creationId xmlns:a16="http://schemas.microsoft.com/office/drawing/2014/main" id="{36E9C7A1-BAEF-47D4-99BF-AFEC6E2229B5}"/>
              </a:ext>
            </a:extLst>
          </p:cNvPr>
          <p:cNvSpPr txBox="1">
            <a:spLocks/>
          </p:cNvSpPr>
          <p:nvPr/>
        </p:nvSpPr>
        <p:spPr>
          <a:xfrm>
            <a:off x="2232643" y="3932638"/>
            <a:ext cx="7118390" cy="74735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8" name="Picture 7" descr="A picture containing text&#10;&#10;Description automatically generated">
            <a:extLst>
              <a:ext uri="{FF2B5EF4-FFF2-40B4-BE49-F238E27FC236}">
                <a16:creationId xmlns:a16="http://schemas.microsoft.com/office/drawing/2014/main" id="{8E84B135-3D2A-94B9-A82F-D11B5F36D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292" y="3883350"/>
            <a:ext cx="960429" cy="899602"/>
          </a:xfrm>
          <a:prstGeom prst="rect">
            <a:avLst/>
          </a:prstGeom>
        </p:spPr>
      </p:pic>
      <p:sp>
        <p:nvSpPr>
          <p:cNvPr id="3" name="TextBox 2">
            <a:extLst>
              <a:ext uri="{FF2B5EF4-FFF2-40B4-BE49-F238E27FC236}">
                <a16:creationId xmlns:a16="http://schemas.microsoft.com/office/drawing/2014/main" id="{BC94616D-D698-FBAA-0828-13C7C43DEABA}"/>
              </a:ext>
            </a:extLst>
          </p:cNvPr>
          <p:cNvSpPr txBox="1"/>
          <p:nvPr/>
        </p:nvSpPr>
        <p:spPr>
          <a:xfrm>
            <a:off x="3168274" y="3983403"/>
            <a:ext cx="7017434" cy="1569660"/>
          </a:xfrm>
          <a:prstGeom prst="rect">
            <a:avLst/>
          </a:prstGeom>
          <a:noFill/>
        </p:spPr>
        <p:txBody>
          <a:bodyPr wrap="none" rtlCol="0">
            <a:spAutoFit/>
          </a:bodyPr>
          <a:lstStyle/>
          <a:p>
            <a:pPr marL="342900" indent="-342900">
              <a:buFont typeface="Arial" panose="020B0604020202020204" pitchFamily="34" charset="0"/>
              <a:buChar char="•"/>
            </a:pPr>
            <a:r>
              <a:rPr lang="en-US" sz="2400"/>
              <a:t>Introduce an </a:t>
            </a:r>
            <a:r>
              <a:rPr lang="en-US" sz="2400">
                <a:solidFill>
                  <a:srgbClr val="00B050"/>
                </a:solidFill>
              </a:rPr>
              <a:t>additional</a:t>
            </a:r>
            <a:r>
              <a:rPr lang="en-US" sz="2400"/>
              <a:t> gate </a:t>
            </a:r>
            <a:r>
              <a:rPr lang="en-US" sz="2400">
                <a:sym typeface="Wingdings" panose="05000000000000000000" pitchFamily="2" charset="2"/>
              </a:rPr>
              <a:t> floating gate</a:t>
            </a:r>
          </a:p>
          <a:p>
            <a:pPr marL="342900" indent="-342900">
              <a:buFont typeface="Arial" panose="020B0604020202020204" pitchFamily="34" charset="0"/>
              <a:buChar char="•"/>
            </a:pPr>
            <a:r>
              <a:rPr lang="en-US" sz="2400">
                <a:sym typeface="Wingdings" panose="05000000000000000000" pitchFamily="2" charset="2"/>
              </a:rPr>
              <a:t>We can </a:t>
            </a:r>
            <a:r>
              <a:rPr lang="en-US" sz="2400">
                <a:solidFill>
                  <a:srgbClr val="FF0000"/>
                </a:solidFill>
                <a:sym typeface="Wingdings" panose="05000000000000000000" pitchFamily="2" charset="2"/>
              </a:rPr>
              <a:t>trap</a:t>
            </a:r>
            <a:r>
              <a:rPr lang="en-US" sz="2400">
                <a:sym typeface="Wingdings" panose="05000000000000000000" pitchFamily="2" charset="2"/>
              </a:rPr>
              <a:t> electrons in it  </a:t>
            </a:r>
          </a:p>
          <a:p>
            <a:pPr marL="342900" indent="-342900">
              <a:buFont typeface="Arial" panose="020B0604020202020204" pitchFamily="34" charset="0"/>
              <a:buChar char="•"/>
            </a:pPr>
            <a:r>
              <a:rPr lang="en-US" sz="2400">
                <a:sym typeface="Wingdings" panose="05000000000000000000" pitchFamily="2" charset="2"/>
              </a:rPr>
              <a:t>Given that it is separated by SiO</a:t>
            </a:r>
            <a:r>
              <a:rPr lang="en-US" sz="2400" baseline="-25000">
                <a:sym typeface="Wingdings" panose="05000000000000000000" pitchFamily="2" charset="2"/>
              </a:rPr>
              <a:t>2</a:t>
            </a:r>
            <a:r>
              <a:rPr lang="en-US" sz="2400">
                <a:sym typeface="Wingdings" panose="05000000000000000000" pitchFamily="2" charset="2"/>
              </a:rPr>
              <a:t> layers, the </a:t>
            </a:r>
            <a:r>
              <a:rPr lang="en-US" sz="2400">
                <a:solidFill>
                  <a:srgbClr val="E21A23"/>
                </a:solidFill>
                <a:sym typeface="Wingdings" panose="05000000000000000000" pitchFamily="2" charset="2"/>
              </a:rPr>
              <a:t>trapped</a:t>
            </a:r>
            <a:br>
              <a:rPr lang="en-US" sz="2400">
                <a:sym typeface="Wingdings" panose="05000000000000000000" pitchFamily="2" charset="2"/>
              </a:rPr>
            </a:br>
            <a:r>
              <a:rPr lang="en-US" sz="2400">
                <a:sym typeface="Wingdings" panose="05000000000000000000" pitchFamily="2" charset="2"/>
              </a:rPr>
              <a:t>charge can remain there for a long </a:t>
            </a:r>
            <a:r>
              <a:rPr lang="en-US" sz="2400">
                <a:solidFill>
                  <a:srgbClr val="00B050"/>
                </a:solidFill>
                <a:sym typeface="Wingdings" panose="05000000000000000000" pitchFamily="2" charset="2"/>
              </a:rPr>
              <a:t>time</a:t>
            </a:r>
            <a:r>
              <a:rPr lang="en-US" sz="2400">
                <a:sym typeface="Wingdings" panose="05000000000000000000" pitchFamily="2" charset="2"/>
              </a:rPr>
              <a:t>.</a:t>
            </a:r>
          </a:p>
        </p:txBody>
      </p:sp>
      <p:pic>
        <p:nvPicPr>
          <p:cNvPr id="9" name="Picture 8" descr="Icon&#10;&#10;Description automatically generated">
            <a:extLst>
              <a:ext uri="{FF2B5EF4-FFF2-40B4-BE49-F238E27FC236}">
                <a16:creationId xmlns:a16="http://schemas.microsoft.com/office/drawing/2014/main" id="{0C465623-A07E-7744-1C4F-2A38FAC4C7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67997" y="5669318"/>
            <a:ext cx="591533" cy="591533"/>
          </a:xfrm>
          <a:prstGeom prst="rect">
            <a:avLst/>
          </a:prstGeom>
        </p:spPr>
      </p:pic>
      <p:sp>
        <p:nvSpPr>
          <p:cNvPr id="11" name="TextBox 10">
            <a:extLst>
              <a:ext uri="{FF2B5EF4-FFF2-40B4-BE49-F238E27FC236}">
                <a16:creationId xmlns:a16="http://schemas.microsoft.com/office/drawing/2014/main" id="{3FEE9E83-8867-59A8-D299-83270633AFC7}"/>
              </a:ext>
            </a:extLst>
          </p:cNvPr>
          <p:cNvSpPr txBox="1"/>
          <p:nvPr/>
        </p:nvSpPr>
        <p:spPr>
          <a:xfrm>
            <a:off x="3318245" y="5779764"/>
            <a:ext cx="6290889" cy="400110"/>
          </a:xfrm>
          <a:prstGeom prst="rect">
            <a:avLst/>
          </a:prstGeom>
          <a:noFill/>
        </p:spPr>
        <p:txBody>
          <a:bodyPr wrap="none" rtlCol="0">
            <a:spAutoFit/>
          </a:bodyPr>
          <a:lstStyle/>
          <a:p>
            <a:pPr algn="l"/>
            <a:r>
              <a:rPr lang="en-US" sz="2000">
                <a:solidFill>
                  <a:srgbClr val="0070C0"/>
                </a:solidFill>
              </a:rPr>
              <a:t>Two</a:t>
            </a:r>
            <a:r>
              <a:rPr lang="en-US" sz="2000"/>
              <a:t> states:   (0) Charge trapped         (1) No charge trapped</a:t>
            </a:r>
          </a:p>
        </p:txBody>
      </p:sp>
      <p:sp>
        <p:nvSpPr>
          <p:cNvPr id="12" name="Rectangle 11">
            <a:extLst>
              <a:ext uri="{FF2B5EF4-FFF2-40B4-BE49-F238E27FC236}">
                <a16:creationId xmlns:a16="http://schemas.microsoft.com/office/drawing/2014/main" id="{F0FA7A54-E7FA-DCB1-2465-7F0B1AD774E6}"/>
              </a:ext>
            </a:extLst>
          </p:cNvPr>
          <p:cNvSpPr/>
          <p:nvPr/>
        </p:nvSpPr>
        <p:spPr>
          <a:xfrm>
            <a:off x="4625705" y="5779764"/>
            <a:ext cx="2265680" cy="400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E957E94E-6744-6EC6-A81D-EE7512D62310}"/>
              </a:ext>
            </a:extLst>
          </p:cNvPr>
          <p:cNvSpPr/>
          <p:nvPr/>
        </p:nvSpPr>
        <p:spPr>
          <a:xfrm>
            <a:off x="7150631" y="5792517"/>
            <a:ext cx="2363483" cy="37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52232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A67A-55BF-595A-27B4-D2ED40FAC1B7}"/>
              </a:ext>
            </a:extLst>
          </p:cNvPr>
          <p:cNvSpPr>
            <a:spLocks noGrp="1"/>
          </p:cNvSpPr>
          <p:nvPr>
            <p:ph type="title"/>
          </p:nvPr>
        </p:nvSpPr>
        <p:spPr/>
        <p:txBody>
          <a:bodyPr/>
          <a:lstStyle/>
          <a:p>
            <a:r>
              <a:rPr lang="en-US"/>
              <a:t>Impact on the Threshold Voltage</a:t>
            </a:r>
          </a:p>
        </p:txBody>
      </p:sp>
      <p:sp>
        <p:nvSpPr>
          <p:cNvPr id="4" name="Footer Placeholder 3">
            <a:extLst>
              <a:ext uri="{FF2B5EF4-FFF2-40B4-BE49-F238E27FC236}">
                <a16:creationId xmlns:a16="http://schemas.microsoft.com/office/drawing/2014/main" id="{39887FBE-337F-0347-E366-3F4BAA65501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131D602-9FBA-5307-6BFA-926CB73C873E}"/>
              </a:ext>
            </a:extLst>
          </p:cNvPr>
          <p:cNvSpPr>
            <a:spLocks noGrp="1"/>
          </p:cNvSpPr>
          <p:nvPr>
            <p:ph type="sldNum" sz="quarter" idx="12"/>
          </p:nvPr>
        </p:nvSpPr>
        <p:spPr/>
        <p:txBody>
          <a:bodyPr/>
          <a:lstStyle/>
          <a:p>
            <a:fld id="{F919517F-009E-4769-83B0-88E0C9B89C50}" type="slidenum">
              <a:rPr lang="en-US" smtClean="0"/>
              <a:t>17</a:t>
            </a:fld>
            <a:endParaRPr lang="en-US"/>
          </a:p>
        </p:txBody>
      </p:sp>
      <p:sp>
        <p:nvSpPr>
          <p:cNvPr id="6" name="Rectangle: Rounded Corners 5">
            <a:extLst>
              <a:ext uri="{FF2B5EF4-FFF2-40B4-BE49-F238E27FC236}">
                <a16:creationId xmlns:a16="http://schemas.microsoft.com/office/drawing/2014/main" id="{BDF8F592-39C0-3B65-6881-DB1FBDB4F302}"/>
              </a:ext>
            </a:extLst>
          </p:cNvPr>
          <p:cNvSpPr/>
          <p:nvPr/>
        </p:nvSpPr>
        <p:spPr>
          <a:xfrm>
            <a:off x="1371600" y="1463040"/>
            <a:ext cx="6075680" cy="74168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Threshold voltage when no charge is trapped</a:t>
            </a:r>
          </a:p>
        </p:txBody>
      </p:sp>
      <p:sp>
        <p:nvSpPr>
          <p:cNvPr id="7" name="Arrow: Right 6">
            <a:extLst>
              <a:ext uri="{FF2B5EF4-FFF2-40B4-BE49-F238E27FC236}">
                <a16:creationId xmlns:a16="http://schemas.microsoft.com/office/drawing/2014/main" id="{AEF7509B-FBA1-7397-D801-6668EC6B804C}"/>
              </a:ext>
            </a:extLst>
          </p:cNvPr>
          <p:cNvSpPr/>
          <p:nvPr/>
        </p:nvSpPr>
        <p:spPr>
          <a:xfrm>
            <a:off x="7782560" y="1656080"/>
            <a:ext cx="432620" cy="47752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8" name="Rectangle: Rounded Corners 7">
            <a:extLst>
              <a:ext uri="{FF2B5EF4-FFF2-40B4-BE49-F238E27FC236}">
                <a16:creationId xmlns:a16="http://schemas.microsoft.com/office/drawing/2014/main" id="{867CD600-EBA7-0982-247A-69D6BA46E06D}"/>
              </a:ext>
            </a:extLst>
          </p:cNvPr>
          <p:cNvSpPr/>
          <p:nvPr/>
        </p:nvSpPr>
        <p:spPr>
          <a:xfrm>
            <a:off x="1371600" y="2519680"/>
            <a:ext cx="6075680" cy="74168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Threshold voltage when charge is trapped</a:t>
            </a:r>
          </a:p>
        </p:txBody>
      </p:sp>
      <p:sp>
        <p:nvSpPr>
          <p:cNvPr id="9" name="Arrow: Right 8">
            <a:extLst>
              <a:ext uri="{FF2B5EF4-FFF2-40B4-BE49-F238E27FC236}">
                <a16:creationId xmlns:a16="http://schemas.microsoft.com/office/drawing/2014/main" id="{23C91267-5874-4F99-074E-24BC3FC00E17}"/>
              </a:ext>
            </a:extLst>
          </p:cNvPr>
          <p:cNvSpPr/>
          <p:nvPr/>
        </p:nvSpPr>
        <p:spPr>
          <a:xfrm>
            <a:off x="7782560" y="2580640"/>
            <a:ext cx="432620" cy="47752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37E32B30-2ACC-D18D-3B9D-7538A61FA8F3}"/>
                  </a:ext>
                </a:extLst>
              </p:cNvPr>
              <p:cNvSpPr/>
              <p:nvPr/>
            </p:nvSpPr>
            <p:spPr>
              <a:xfrm>
                <a:off x="8733046" y="1463040"/>
                <a:ext cx="958613" cy="8229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𝑇</m:t>
                          </m:r>
                        </m:sub>
                      </m:sSub>
                    </m:oMath>
                  </m:oMathPara>
                </a14:m>
                <a:endParaRPr lang="en-US" sz="2800"/>
              </a:p>
            </p:txBody>
          </p:sp>
        </mc:Choice>
        <mc:Fallback xmlns="">
          <p:sp>
            <p:nvSpPr>
              <p:cNvPr id="10" name="Rectangle: Rounded Corners 9">
                <a:extLst>
                  <a:ext uri="{FF2B5EF4-FFF2-40B4-BE49-F238E27FC236}">
                    <a16:creationId xmlns:a16="http://schemas.microsoft.com/office/drawing/2014/main" id="{37E32B30-2ACC-D18D-3B9D-7538A61FA8F3}"/>
                  </a:ext>
                </a:extLst>
              </p:cNvPr>
              <p:cNvSpPr>
                <a:spLocks noRot="1" noChangeAspect="1" noMove="1" noResize="1" noEditPoints="1" noAdjustHandles="1" noChangeArrowheads="1" noChangeShapeType="1" noTextEdit="1"/>
              </p:cNvSpPr>
              <p:nvPr/>
            </p:nvSpPr>
            <p:spPr>
              <a:xfrm>
                <a:off x="8733046" y="1463040"/>
                <a:ext cx="958613" cy="822960"/>
              </a:xfrm>
              <a:prstGeom prst="roundRect">
                <a:avLst/>
              </a:prstGeom>
              <a:blipFill>
                <a:blip r:embed="rId2"/>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F58492C9-BF10-7545-50CD-606E037312EB}"/>
                  </a:ext>
                </a:extLst>
              </p:cNvPr>
              <p:cNvSpPr/>
              <p:nvPr/>
            </p:nvSpPr>
            <p:spPr>
              <a:xfrm>
                <a:off x="8733046" y="2489200"/>
                <a:ext cx="958613" cy="8229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𝑉</m:t>
                          </m:r>
                        </m:e>
                        <m:sub>
                          <m:r>
                            <a:rPr lang="en-US" sz="2800" i="1">
                              <a:latin typeface="Cambria Math" panose="02040503050406030204" pitchFamily="18" charset="0"/>
                            </a:rPr>
                            <m:t>𝑇</m:t>
                          </m:r>
                        </m:sub>
                        <m:sup>
                          <m:r>
                            <a:rPr lang="en-US" sz="2800" i="1">
                              <a:latin typeface="Cambria Math" panose="02040503050406030204" pitchFamily="18" charset="0"/>
                            </a:rPr>
                            <m:t>+</m:t>
                          </m:r>
                        </m:sup>
                      </m:sSubSup>
                    </m:oMath>
                  </m:oMathPara>
                </a14:m>
                <a:endParaRPr lang="en-US" sz="2800"/>
              </a:p>
            </p:txBody>
          </p:sp>
        </mc:Choice>
        <mc:Fallback xmlns="">
          <p:sp>
            <p:nvSpPr>
              <p:cNvPr id="11" name="Rectangle: Rounded Corners 10">
                <a:extLst>
                  <a:ext uri="{FF2B5EF4-FFF2-40B4-BE49-F238E27FC236}">
                    <a16:creationId xmlns:a16="http://schemas.microsoft.com/office/drawing/2014/main" id="{F58492C9-BF10-7545-50CD-606E037312EB}"/>
                  </a:ext>
                </a:extLst>
              </p:cNvPr>
              <p:cNvSpPr>
                <a:spLocks noRot="1" noChangeAspect="1" noMove="1" noResize="1" noEditPoints="1" noAdjustHandles="1" noChangeArrowheads="1" noChangeShapeType="1" noTextEdit="1"/>
              </p:cNvSpPr>
              <p:nvPr/>
            </p:nvSpPr>
            <p:spPr>
              <a:xfrm>
                <a:off x="8733046" y="2489200"/>
                <a:ext cx="958613" cy="822960"/>
              </a:xfrm>
              <a:prstGeom prst="roundRect">
                <a:avLst/>
              </a:prstGeom>
              <a:blipFill>
                <a:blip r:embed="rId3"/>
                <a:stretch>
                  <a:fillRect/>
                </a:stretch>
              </a:blipFill>
              <a:ln/>
            </p:spPr>
            <p:txBody>
              <a:bodyPr/>
              <a:lstStyle/>
              <a:p>
                <a:r>
                  <a:rPr lang="en-US">
                    <a:noFill/>
                  </a:rPr>
                  <a:t> </a:t>
                </a:r>
              </a:p>
            </p:txBody>
          </p:sp>
        </mc:Fallback>
      </mc:AlternateContent>
      <p:pic>
        <p:nvPicPr>
          <p:cNvPr id="12" name="Picture 11" descr="A picture containing airplane&#10;&#10;Description automatically generated">
            <a:extLst>
              <a:ext uri="{FF2B5EF4-FFF2-40B4-BE49-F238E27FC236}">
                <a16:creationId xmlns:a16="http://schemas.microsoft.com/office/drawing/2014/main" id="{171851A1-94E7-ED1A-CEE3-5E3DF9DB0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26936">
            <a:off x="1646982" y="3464171"/>
            <a:ext cx="946308" cy="946308"/>
          </a:xfrm>
          <a:prstGeom prst="rect">
            <a:avLst/>
          </a:prstGeom>
        </p:spPr>
      </p:pic>
      <p:sp>
        <p:nvSpPr>
          <p:cNvPr id="3" name="TextBox 2">
            <a:extLst>
              <a:ext uri="{FF2B5EF4-FFF2-40B4-BE49-F238E27FC236}">
                <a16:creationId xmlns:a16="http://schemas.microsoft.com/office/drawing/2014/main" id="{AD89D4F3-3DB6-1A77-D016-2EBC89D006F1}"/>
              </a:ext>
            </a:extLst>
          </p:cNvPr>
          <p:cNvSpPr txBox="1"/>
          <p:nvPr/>
        </p:nvSpPr>
        <p:spPr>
          <a:xfrm>
            <a:off x="2728781" y="3742163"/>
            <a:ext cx="7460504" cy="830997"/>
          </a:xfrm>
          <a:prstGeom prst="rect">
            <a:avLst/>
          </a:prstGeom>
          <a:noFill/>
        </p:spPr>
        <p:txBody>
          <a:bodyPr wrap="none" rtlCol="0">
            <a:spAutoFit/>
          </a:bodyPr>
          <a:lstStyle/>
          <a:p>
            <a:pPr algn="l"/>
            <a:r>
              <a:rPr lang="en-US" sz="2400"/>
              <a:t>Given that electrons are </a:t>
            </a:r>
            <a:r>
              <a:rPr lang="en-US" sz="2400">
                <a:solidFill>
                  <a:srgbClr val="00B050"/>
                </a:solidFill>
              </a:rPr>
              <a:t>negatively</a:t>
            </a:r>
            <a:r>
              <a:rPr lang="en-US" sz="2400"/>
              <a:t> charged, for creating a </a:t>
            </a:r>
            <a:br>
              <a:rPr lang="en-US" sz="2400"/>
            </a:br>
            <a:r>
              <a:rPr lang="en-US" sz="2400"/>
              <a:t>conducting channel, we need to have: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7C9F2E-6990-05B8-3AB5-36205E975EF2}"/>
                  </a:ext>
                </a:extLst>
              </p:cNvPr>
              <p:cNvSpPr txBox="1"/>
              <p:nvPr/>
            </p:nvSpPr>
            <p:spPr>
              <a:xfrm>
                <a:off x="3416710" y="4696769"/>
                <a:ext cx="45821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𝑇</m:t>
                          </m:r>
                        </m:sub>
                      </m:sSub>
                      <m:r>
                        <a:rPr lang="en-US" sz="2400" i="1">
                          <a:latin typeface="Cambria Math" panose="02040503050406030204" pitchFamily="18" charset="0"/>
                        </a:rPr>
                        <m:t>&lt;</m:t>
                      </m:r>
                      <m:sSubSup>
                        <m:sSubSupPr>
                          <m:ctrlPr>
                            <a:rPr lang="en-US" sz="2400" i="1">
                              <a:latin typeface="Cambria Math" panose="02040503050406030204" pitchFamily="18" charset="0"/>
                            </a:rPr>
                          </m:ctrlPr>
                        </m:sSubSup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𝑇</m:t>
                          </m:r>
                        </m:sub>
                        <m:sup>
                          <m:r>
                            <a:rPr lang="en-US" sz="2400" i="1">
                              <a:latin typeface="Cambria Math" panose="02040503050406030204" pitchFamily="18" charset="0"/>
                            </a:rPr>
                            <m:t>+</m:t>
                          </m:r>
                        </m:sup>
                      </m:sSubSup>
                    </m:oMath>
                  </m:oMathPara>
                </a14:m>
                <a:endParaRPr lang="en-US" sz="2400"/>
              </a:p>
            </p:txBody>
          </p:sp>
        </mc:Choice>
        <mc:Fallback xmlns="">
          <p:sp>
            <p:nvSpPr>
              <p:cNvPr id="14" name="TextBox 13">
                <a:extLst>
                  <a:ext uri="{FF2B5EF4-FFF2-40B4-BE49-F238E27FC236}">
                    <a16:creationId xmlns:a16="http://schemas.microsoft.com/office/drawing/2014/main" id="{2A7C9F2E-6990-05B8-3AB5-36205E975EF2}"/>
                  </a:ext>
                </a:extLst>
              </p:cNvPr>
              <p:cNvSpPr txBox="1">
                <a:spLocks noRot="1" noChangeAspect="1" noMove="1" noResize="1" noEditPoints="1" noAdjustHandles="1" noChangeArrowheads="1" noChangeShapeType="1" noTextEdit="1"/>
              </p:cNvSpPr>
              <p:nvPr/>
            </p:nvSpPr>
            <p:spPr>
              <a:xfrm>
                <a:off x="3416710" y="4696769"/>
                <a:ext cx="4582160" cy="461665"/>
              </a:xfrm>
              <a:prstGeom prst="rect">
                <a:avLst/>
              </a:prstGeom>
              <a:blipFill>
                <a:blip r:embed="rId5"/>
                <a:stretch>
                  <a:fillRect b="-2632"/>
                </a:stretch>
              </a:blipFill>
            </p:spPr>
            <p:txBody>
              <a:bodyPr/>
              <a:lstStyle/>
              <a:p>
                <a:r>
                  <a:rPr lang="en-US">
                    <a:noFill/>
                  </a:rPr>
                  <a:t> </a:t>
                </a:r>
              </a:p>
            </p:txBody>
          </p:sp>
        </mc:Fallback>
      </mc:AlternateContent>
      <p:pic>
        <p:nvPicPr>
          <p:cNvPr id="15" name="Picture 14" descr="Icon&#10;&#10;Description automatically generated">
            <a:extLst>
              <a:ext uri="{FF2B5EF4-FFF2-40B4-BE49-F238E27FC236}">
                <a16:creationId xmlns:a16="http://schemas.microsoft.com/office/drawing/2014/main" id="{B5334FD4-ADA0-7CC8-CAB9-9980408109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0617" y="5394961"/>
            <a:ext cx="652493" cy="65249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BC4E63D-DA99-70B6-A2A5-28142D1B6F7E}"/>
                  </a:ext>
                </a:extLst>
              </p:cNvPr>
              <p:cNvSpPr txBox="1"/>
              <p:nvPr/>
            </p:nvSpPr>
            <p:spPr>
              <a:xfrm>
                <a:off x="2679841" y="5440500"/>
                <a:ext cx="7749622" cy="830997"/>
              </a:xfrm>
              <a:prstGeom prst="rect">
                <a:avLst/>
              </a:prstGeom>
              <a:noFill/>
            </p:spPr>
            <p:txBody>
              <a:bodyPr wrap="none" rtlCol="0">
                <a:spAutoFit/>
              </a:bodyPr>
              <a:lstStyle/>
              <a:p>
                <a:r>
                  <a:rPr lang="en-US" sz="2400"/>
                  <a:t>Just </a:t>
                </a:r>
                <a:r>
                  <a:rPr lang="en-US" sz="2400">
                    <a:solidFill>
                      <a:srgbClr val="0070C0"/>
                    </a:solidFill>
                  </a:rPr>
                  <a:t>set</a:t>
                </a:r>
                <a:r>
                  <a:rPr lang="en-US" sz="2400"/>
                  <a:t> the </a:t>
                </a:r>
                <a:r>
                  <a:rPr lang="en-US" sz="2400">
                    <a:solidFill>
                      <a:srgbClr val="720F11"/>
                    </a:solidFill>
                  </a:rPr>
                  <a:t>threshold</a:t>
                </a:r>
                <a:r>
                  <a:rPr lang="en-US" sz="2400"/>
                  <a:t> </a:t>
                </a:r>
                <a:r>
                  <a:rPr lang="en-US" sz="2400">
                    <a:solidFill>
                      <a:srgbClr val="720F11"/>
                    </a:solidFill>
                  </a:rPr>
                  <a:t>voltage</a:t>
                </a:r>
                <a:r>
                  <a:rPr lang="en-US" sz="2400"/>
                  <a:t> to a value between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𝑇</m:t>
                        </m:r>
                      </m:sub>
                    </m:sSub>
                  </m:oMath>
                </a14:m>
                <a:r>
                  <a:rPr lang="en-US" sz="2400"/>
                  <a:t> 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𝑇</m:t>
                        </m:r>
                      </m:sub>
                      <m:sup>
                        <m:r>
                          <a:rPr lang="en-US" sz="2400" i="1">
                            <a:latin typeface="Cambria Math" panose="02040503050406030204" pitchFamily="18" charset="0"/>
                          </a:rPr>
                          <m:t>+</m:t>
                        </m:r>
                      </m:sup>
                    </m:sSubSup>
                  </m:oMath>
                </a14:m>
                <a:endParaRPr lang="en-US" sz="2400"/>
              </a:p>
              <a:p>
                <a:r>
                  <a:rPr lang="en-US" sz="2400"/>
                  <a:t>See if the transistor is conducting or not. 		</a:t>
                </a:r>
              </a:p>
            </p:txBody>
          </p:sp>
        </mc:Choice>
        <mc:Fallback xmlns="">
          <p:sp>
            <p:nvSpPr>
              <p:cNvPr id="16" name="TextBox 15">
                <a:extLst>
                  <a:ext uri="{FF2B5EF4-FFF2-40B4-BE49-F238E27FC236}">
                    <a16:creationId xmlns:a16="http://schemas.microsoft.com/office/drawing/2014/main" id="{FBC4E63D-DA99-70B6-A2A5-28142D1B6F7E}"/>
                  </a:ext>
                </a:extLst>
              </p:cNvPr>
              <p:cNvSpPr txBox="1">
                <a:spLocks noRot="1" noChangeAspect="1" noMove="1" noResize="1" noEditPoints="1" noAdjustHandles="1" noChangeArrowheads="1" noChangeShapeType="1" noTextEdit="1"/>
              </p:cNvSpPr>
              <p:nvPr/>
            </p:nvSpPr>
            <p:spPr>
              <a:xfrm>
                <a:off x="2679841" y="5440500"/>
                <a:ext cx="7749622" cy="830997"/>
              </a:xfrm>
              <a:prstGeom prst="rect">
                <a:avLst/>
              </a:prstGeom>
              <a:blipFill>
                <a:blip r:embed="rId7"/>
                <a:stretch>
                  <a:fillRect l="-1259" t="-5839" b="-15328"/>
                </a:stretch>
              </a:blipFill>
            </p:spPr>
            <p:txBody>
              <a:bodyPr/>
              <a:lstStyle/>
              <a:p>
                <a:r>
                  <a:rPr lang="en-US">
                    <a:noFill/>
                  </a:rPr>
                  <a:t> </a:t>
                </a:r>
              </a:p>
            </p:txBody>
          </p:sp>
        </mc:Fallback>
      </mc:AlternateContent>
      <p:pic>
        <p:nvPicPr>
          <p:cNvPr id="17" name="Picture 16" descr="Logo, icon&#10;&#10;Description automatically generated">
            <a:extLst>
              <a:ext uri="{FF2B5EF4-FFF2-40B4-BE49-F238E27FC236}">
                <a16:creationId xmlns:a16="http://schemas.microsoft.com/office/drawing/2014/main" id="{48042722-0390-DFE4-EFA1-49223F5E22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4825" y="1529182"/>
            <a:ext cx="609397" cy="609397"/>
          </a:xfrm>
          <a:prstGeom prst="rect">
            <a:avLst/>
          </a:prstGeom>
        </p:spPr>
      </p:pic>
      <p:pic>
        <p:nvPicPr>
          <p:cNvPr id="19" name="Picture 18" descr="Icon&#10;&#10;Description automatically generated">
            <a:extLst>
              <a:ext uri="{FF2B5EF4-FFF2-40B4-BE49-F238E27FC236}">
                <a16:creationId xmlns:a16="http://schemas.microsoft.com/office/drawing/2014/main" id="{91118006-F27A-4517-817C-18B8516773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35304" y="2626462"/>
            <a:ext cx="548437" cy="548437"/>
          </a:xfrm>
          <a:prstGeom prst="rect">
            <a:avLst/>
          </a:prstGeom>
        </p:spPr>
      </p:pic>
    </p:spTree>
    <p:extLst>
      <p:ext uri="{BB962C8B-B14F-4D97-AF65-F5344CB8AC3E}">
        <p14:creationId xmlns:p14="http://schemas.microsoft.com/office/powerpoint/2010/main" val="8197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499A-F47D-7684-5FEC-7FA1D0946E38}"/>
              </a:ext>
            </a:extLst>
          </p:cNvPr>
          <p:cNvSpPr>
            <a:spLocks noGrp="1"/>
          </p:cNvSpPr>
          <p:nvPr>
            <p:ph type="title"/>
          </p:nvPr>
        </p:nvSpPr>
        <p:spPr>
          <a:xfrm>
            <a:off x="206829" y="-15377"/>
            <a:ext cx="10515600" cy="1325563"/>
          </a:xfrm>
        </p:spPr>
        <p:txBody>
          <a:bodyPr/>
          <a:lstStyle/>
          <a:p>
            <a:r>
              <a:rPr lang="en-US"/>
              <a:t>Writing to a Floating Gate Transistor</a:t>
            </a:r>
          </a:p>
        </p:txBody>
      </p:sp>
      <p:sp>
        <p:nvSpPr>
          <p:cNvPr id="4" name="Footer Placeholder 3">
            <a:extLst>
              <a:ext uri="{FF2B5EF4-FFF2-40B4-BE49-F238E27FC236}">
                <a16:creationId xmlns:a16="http://schemas.microsoft.com/office/drawing/2014/main" id="{7EE76E78-9020-7AC8-04DC-57674BCAB39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2983F3B-9A82-EA97-5272-B8FB713AD6C2}"/>
              </a:ext>
            </a:extLst>
          </p:cNvPr>
          <p:cNvSpPr>
            <a:spLocks noGrp="1"/>
          </p:cNvSpPr>
          <p:nvPr>
            <p:ph type="sldNum" sz="quarter" idx="12"/>
          </p:nvPr>
        </p:nvSpPr>
        <p:spPr/>
        <p:txBody>
          <a:bodyPr/>
          <a:lstStyle/>
          <a:p>
            <a:fld id="{F919517F-009E-4769-83B0-88E0C9B89C50}" type="slidenum">
              <a:rPr lang="en-US" smtClean="0"/>
              <a:t>18</a:t>
            </a:fld>
            <a:endParaRPr lang="en-US"/>
          </a:p>
        </p:txBody>
      </p:sp>
      <p:sp>
        <p:nvSpPr>
          <p:cNvPr id="6" name="Rectangle 5">
            <a:extLst>
              <a:ext uri="{FF2B5EF4-FFF2-40B4-BE49-F238E27FC236}">
                <a16:creationId xmlns:a16="http://schemas.microsoft.com/office/drawing/2014/main" id="{013302C9-9511-FAAC-34CB-B1F02EF40FB0}"/>
              </a:ext>
            </a:extLst>
          </p:cNvPr>
          <p:cNvSpPr/>
          <p:nvPr/>
        </p:nvSpPr>
        <p:spPr>
          <a:xfrm>
            <a:off x="2438401" y="1371600"/>
            <a:ext cx="6912633" cy="20574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342900" indent="-342900">
              <a:buFont typeface="Arial" panose="020B0604020202020204" pitchFamily="34" charset="0"/>
              <a:buChar char="•"/>
            </a:pPr>
            <a:r>
              <a:rPr lang="en-US" sz="2400"/>
              <a:t>Apply a strong </a:t>
            </a:r>
            <a:r>
              <a:rPr lang="en-US" sz="2400">
                <a:solidFill>
                  <a:srgbClr val="00B050"/>
                </a:solidFill>
              </a:rPr>
              <a:t>positive</a:t>
            </a:r>
            <a:r>
              <a:rPr lang="en-US" sz="2400"/>
              <a:t> potential at the </a:t>
            </a:r>
            <a:r>
              <a:rPr lang="en-US" sz="2400">
                <a:solidFill>
                  <a:srgbClr val="002060"/>
                </a:solidFill>
              </a:rPr>
              <a:t>gate</a:t>
            </a:r>
            <a:r>
              <a:rPr lang="en-US" sz="2400"/>
              <a:t> </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The resulting </a:t>
            </a:r>
            <a:r>
              <a:rPr lang="en-US" sz="2400">
                <a:solidFill>
                  <a:srgbClr val="720F11"/>
                </a:solidFill>
              </a:rPr>
              <a:t>electric</a:t>
            </a:r>
            <a:r>
              <a:rPr lang="en-US" sz="2400"/>
              <a:t> field pulls electrons into the </a:t>
            </a:r>
            <a:r>
              <a:rPr lang="en-US" sz="2400">
                <a:solidFill>
                  <a:schemeClr val="accent1">
                    <a:lumMod val="75000"/>
                  </a:schemeClr>
                </a:solidFill>
              </a:rPr>
              <a:t>floating gate </a:t>
            </a:r>
            <a:r>
              <a:rPr lang="en-US" sz="2400"/>
              <a:t>region</a:t>
            </a:r>
          </a:p>
        </p:txBody>
      </p:sp>
      <p:sp>
        <p:nvSpPr>
          <p:cNvPr id="7" name="Rectangle: Rounded Corners 6">
            <a:extLst>
              <a:ext uri="{FF2B5EF4-FFF2-40B4-BE49-F238E27FC236}">
                <a16:creationId xmlns:a16="http://schemas.microsoft.com/office/drawing/2014/main" id="{93C068B7-ED93-6716-E171-4C320E19B51C}"/>
              </a:ext>
            </a:extLst>
          </p:cNvPr>
          <p:cNvSpPr/>
          <p:nvPr/>
        </p:nvSpPr>
        <p:spPr>
          <a:xfrm>
            <a:off x="3730897" y="1023257"/>
            <a:ext cx="4058920" cy="5956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Writing a 0 (programming)</a:t>
            </a:r>
          </a:p>
        </p:txBody>
      </p:sp>
      <p:sp>
        <p:nvSpPr>
          <p:cNvPr id="8" name="Rectangle 7">
            <a:extLst>
              <a:ext uri="{FF2B5EF4-FFF2-40B4-BE49-F238E27FC236}">
                <a16:creationId xmlns:a16="http://schemas.microsoft.com/office/drawing/2014/main" id="{455B7889-4296-3237-B373-778F8B25A130}"/>
              </a:ext>
            </a:extLst>
          </p:cNvPr>
          <p:cNvSpPr/>
          <p:nvPr/>
        </p:nvSpPr>
        <p:spPr>
          <a:xfrm>
            <a:off x="2438400" y="4069079"/>
            <a:ext cx="6912633" cy="20574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marL="342900" indent="-342900">
              <a:buFont typeface="Arial" panose="020B0604020202020204" pitchFamily="34" charset="0"/>
              <a:buChar char="•"/>
            </a:pPr>
            <a:r>
              <a:rPr lang="en-US" sz="2400"/>
              <a:t>Apply a strong </a:t>
            </a:r>
            <a:r>
              <a:rPr lang="en-US" sz="2400">
                <a:solidFill>
                  <a:srgbClr val="E21A23"/>
                </a:solidFill>
              </a:rPr>
              <a:t>negative</a:t>
            </a:r>
            <a:r>
              <a:rPr lang="en-US" sz="2400"/>
              <a:t> potential at the gate </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solidFill>
                  <a:srgbClr val="7030A0"/>
                </a:solidFill>
              </a:rPr>
              <a:t>Pushes</a:t>
            </a:r>
            <a:r>
              <a:rPr lang="en-US" sz="2400"/>
              <a:t> the </a:t>
            </a:r>
            <a:r>
              <a:rPr lang="en-US" sz="2400">
                <a:solidFill>
                  <a:srgbClr val="00B050"/>
                </a:solidFill>
              </a:rPr>
              <a:t>electrons</a:t>
            </a:r>
            <a:r>
              <a:rPr lang="en-US" sz="2400"/>
              <a:t> back into the channel (back to the </a:t>
            </a:r>
            <a:r>
              <a:rPr lang="en-US" sz="2400">
                <a:solidFill>
                  <a:srgbClr val="01708C"/>
                </a:solidFill>
              </a:rPr>
              <a:t>default</a:t>
            </a:r>
            <a:r>
              <a:rPr lang="en-US" sz="2400"/>
              <a:t> state)</a:t>
            </a:r>
          </a:p>
        </p:txBody>
      </p:sp>
      <p:sp>
        <p:nvSpPr>
          <p:cNvPr id="9" name="Rectangle: Rounded Corners 8">
            <a:extLst>
              <a:ext uri="{FF2B5EF4-FFF2-40B4-BE49-F238E27FC236}">
                <a16:creationId xmlns:a16="http://schemas.microsoft.com/office/drawing/2014/main" id="{EAEFB32D-9E1A-4CA4-009F-B5EC726B7875}"/>
              </a:ext>
            </a:extLst>
          </p:cNvPr>
          <p:cNvSpPr/>
          <p:nvPr/>
        </p:nvSpPr>
        <p:spPr>
          <a:xfrm>
            <a:off x="4388395" y="3808910"/>
            <a:ext cx="3238137" cy="52033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Writing a 1 (erasing)</a:t>
            </a:r>
          </a:p>
        </p:txBody>
      </p:sp>
    </p:spTree>
    <p:extLst>
      <p:ext uri="{BB962C8B-B14F-4D97-AF65-F5344CB8AC3E}">
        <p14:creationId xmlns:p14="http://schemas.microsoft.com/office/powerpoint/2010/main" val="414026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4E96-14AB-4389-8337-7866061894A8}"/>
              </a:ext>
            </a:extLst>
          </p:cNvPr>
          <p:cNvSpPr>
            <a:spLocks noGrp="1"/>
          </p:cNvSpPr>
          <p:nvPr>
            <p:ph type="title"/>
          </p:nvPr>
        </p:nvSpPr>
        <p:spPr>
          <a:xfrm>
            <a:off x="2185102" y="203416"/>
            <a:ext cx="6858000" cy="822960"/>
          </a:xfrm>
        </p:spPr>
        <p:txBody>
          <a:bodyPr>
            <a:normAutofit fontScale="90000"/>
          </a:bodyPr>
          <a:lstStyle/>
          <a:p>
            <a:r>
              <a:rPr lang="en-US"/>
              <a:t>Two Configurations of Flash Cells</a:t>
            </a:r>
          </a:p>
        </p:txBody>
      </p:sp>
      <p:sp>
        <p:nvSpPr>
          <p:cNvPr id="4" name="Footer Placeholder 3">
            <a:extLst>
              <a:ext uri="{FF2B5EF4-FFF2-40B4-BE49-F238E27FC236}">
                <a16:creationId xmlns:a16="http://schemas.microsoft.com/office/drawing/2014/main" id="{0DB1CED1-4241-45DC-8259-2805BD53731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48F14BB-E3D9-4890-BE90-CF409A0DE06E}"/>
              </a:ext>
            </a:extLst>
          </p:cNvPr>
          <p:cNvSpPr>
            <a:spLocks noGrp="1"/>
          </p:cNvSpPr>
          <p:nvPr>
            <p:ph type="sldNum" sz="quarter" idx="12"/>
          </p:nvPr>
        </p:nvSpPr>
        <p:spPr/>
        <p:txBody>
          <a:bodyPr/>
          <a:lstStyle/>
          <a:p>
            <a:fld id="{F919517F-009E-4769-83B0-88E0C9B89C50}" type="slidenum">
              <a:rPr lang="en-US" smtClean="0"/>
              <a:t>19</a:t>
            </a:fld>
            <a:endParaRPr lang="en-US"/>
          </a:p>
        </p:txBody>
      </p:sp>
      <p:grpSp>
        <p:nvGrpSpPr>
          <p:cNvPr id="58" name="Graphic 56">
            <a:extLst>
              <a:ext uri="{FF2B5EF4-FFF2-40B4-BE49-F238E27FC236}">
                <a16:creationId xmlns:a16="http://schemas.microsoft.com/office/drawing/2014/main" id="{6D6D23A5-A83D-49A6-95D1-9671910CD567}"/>
              </a:ext>
            </a:extLst>
          </p:cNvPr>
          <p:cNvGrpSpPr/>
          <p:nvPr/>
        </p:nvGrpSpPr>
        <p:grpSpPr>
          <a:xfrm>
            <a:off x="2962420" y="3084252"/>
            <a:ext cx="2183534" cy="3078998"/>
            <a:chOff x="6072113" y="3012559"/>
            <a:chExt cx="2183534" cy="3078998"/>
          </a:xfrm>
        </p:grpSpPr>
        <p:sp>
          <p:nvSpPr>
            <p:cNvPr id="59" name="Freeform: Shape 58">
              <a:extLst>
                <a:ext uri="{FF2B5EF4-FFF2-40B4-BE49-F238E27FC236}">
                  <a16:creationId xmlns:a16="http://schemas.microsoft.com/office/drawing/2014/main" id="{7AD85261-AC94-4A99-9D20-8E06717A92EE}"/>
                </a:ext>
              </a:extLst>
            </p:cNvPr>
            <p:cNvSpPr/>
            <p:nvPr/>
          </p:nvSpPr>
          <p:spPr>
            <a:xfrm>
              <a:off x="6594972" y="5547731"/>
              <a:ext cx="999408" cy="7408"/>
            </a:xfrm>
            <a:custGeom>
              <a:avLst/>
              <a:gdLst>
                <a:gd name="connsiteX0" fmla="*/ 0 w 999408"/>
                <a:gd name="connsiteY0" fmla="*/ 6523 h 7408"/>
                <a:gd name="connsiteX1" fmla="*/ 999409 w 999408"/>
                <a:gd name="connsiteY1" fmla="*/ -886 h 7408"/>
              </a:gdLst>
              <a:ahLst/>
              <a:cxnLst>
                <a:cxn ang="0">
                  <a:pos x="connsiteX0" y="connsiteY0"/>
                </a:cxn>
                <a:cxn ang="0">
                  <a:pos x="connsiteX1" y="connsiteY1"/>
                </a:cxn>
              </a:cxnLst>
              <a:rect l="l" t="t" r="r" b="b"/>
              <a:pathLst>
                <a:path w="999408" h="7408">
                  <a:moveTo>
                    <a:pt x="0" y="6523"/>
                  </a:moveTo>
                  <a:lnTo>
                    <a:pt x="999409" y="-886"/>
                  </a:lnTo>
                </a:path>
              </a:pathLst>
            </a:custGeom>
            <a:solidFill>
              <a:srgbClr val="E9AFAF"/>
            </a:solidFill>
            <a:ln w="16454" cap="flat">
              <a:solidFill>
                <a:srgbClr val="000000"/>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05AA52F-290D-432B-9F1E-732100633AE8}"/>
                </a:ext>
              </a:extLst>
            </p:cNvPr>
            <p:cNvSpPr/>
            <p:nvPr/>
          </p:nvSpPr>
          <p:spPr>
            <a:xfrm>
              <a:off x="6587625" y="3012559"/>
              <a:ext cx="7347" cy="3078998"/>
            </a:xfrm>
            <a:custGeom>
              <a:avLst/>
              <a:gdLst>
                <a:gd name="connsiteX0" fmla="*/ 0 w 7347"/>
                <a:gd name="connsiteY0" fmla="*/ 3078113 h 3078998"/>
                <a:gd name="connsiteX1" fmla="*/ 7348 w 7347"/>
                <a:gd name="connsiteY1" fmla="*/ -886 h 3078998"/>
              </a:gdLst>
              <a:ahLst/>
              <a:cxnLst>
                <a:cxn ang="0">
                  <a:pos x="connsiteX0" y="connsiteY0"/>
                </a:cxn>
                <a:cxn ang="0">
                  <a:pos x="connsiteX1" y="connsiteY1"/>
                </a:cxn>
              </a:cxnLst>
              <a:rect l="l" t="t" r="r" b="b"/>
              <a:pathLst>
                <a:path w="7347" h="3078998">
                  <a:moveTo>
                    <a:pt x="0" y="3078113"/>
                  </a:moveTo>
                  <a:lnTo>
                    <a:pt x="7348" y="-886"/>
                  </a:lnTo>
                </a:path>
              </a:pathLst>
            </a:custGeom>
            <a:solidFill>
              <a:srgbClr val="E9AFAF"/>
            </a:solidFill>
            <a:ln w="16454" cap="flat">
              <a:solidFill>
                <a:srgbClr val="000000"/>
              </a:soli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5634D16-476A-4121-A254-164D62D3C30E}"/>
                </a:ext>
              </a:extLst>
            </p:cNvPr>
            <p:cNvSpPr/>
            <p:nvPr/>
          </p:nvSpPr>
          <p:spPr>
            <a:xfrm>
              <a:off x="7403316" y="4489630"/>
              <a:ext cx="470310" cy="1065509"/>
            </a:xfrm>
            <a:custGeom>
              <a:avLst/>
              <a:gdLst>
                <a:gd name="connsiteX0" fmla="*/ 198413 w 470310"/>
                <a:gd name="connsiteY0" fmla="*/ 1064624 h 1065509"/>
                <a:gd name="connsiteX1" fmla="*/ 198413 w 470310"/>
                <a:gd name="connsiteY1" fmla="*/ 733967 h 1065509"/>
                <a:gd name="connsiteX2" fmla="*/ 0 w 470310"/>
                <a:gd name="connsiteY2" fmla="*/ 733967 h 1065509"/>
                <a:gd name="connsiteX3" fmla="*/ 0 w 470310"/>
                <a:gd name="connsiteY3" fmla="*/ 476766 h 1065509"/>
                <a:gd name="connsiteX4" fmla="*/ 191065 w 470310"/>
                <a:gd name="connsiteY4" fmla="*/ 476766 h 1065509"/>
                <a:gd name="connsiteX5" fmla="*/ 191065 w 470310"/>
                <a:gd name="connsiteY5" fmla="*/ -886 h 1065509"/>
                <a:gd name="connsiteX6" fmla="*/ 470311 w 470310"/>
                <a:gd name="connsiteY6" fmla="*/ -886 h 106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310" h="1065509">
                  <a:moveTo>
                    <a:pt x="198413" y="1064624"/>
                  </a:moveTo>
                  <a:lnTo>
                    <a:pt x="198413" y="733967"/>
                  </a:lnTo>
                  <a:lnTo>
                    <a:pt x="0" y="733967"/>
                  </a:lnTo>
                  <a:lnTo>
                    <a:pt x="0" y="476766"/>
                  </a:lnTo>
                  <a:lnTo>
                    <a:pt x="191065" y="476766"/>
                  </a:lnTo>
                  <a:lnTo>
                    <a:pt x="191065" y="-886"/>
                  </a:lnTo>
                  <a:lnTo>
                    <a:pt x="470311" y="-886"/>
                  </a:lnTo>
                </a:path>
              </a:pathLst>
            </a:custGeom>
            <a:noFill/>
            <a:ln w="16454" cap="flat">
              <a:solidFill>
                <a:srgbClr val="000000"/>
              </a:solid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D5ADCB7-3348-4D22-A2DA-1523620F578D}"/>
                </a:ext>
              </a:extLst>
            </p:cNvPr>
            <p:cNvSpPr/>
            <p:nvPr/>
          </p:nvSpPr>
          <p:spPr>
            <a:xfrm>
              <a:off x="7329831" y="4974627"/>
              <a:ext cx="20576" cy="257261"/>
            </a:xfrm>
            <a:custGeom>
              <a:avLst/>
              <a:gdLst>
                <a:gd name="connsiteX0" fmla="*/ 0 w 20576"/>
                <a:gd name="connsiteY0" fmla="*/ 256376 h 257261"/>
                <a:gd name="connsiteX1" fmla="*/ 0 w 20576"/>
                <a:gd name="connsiteY1" fmla="*/ -886 h 257261"/>
              </a:gdLst>
              <a:ahLst/>
              <a:cxnLst>
                <a:cxn ang="0">
                  <a:pos x="connsiteX0" y="connsiteY0"/>
                </a:cxn>
                <a:cxn ang="0">
                  <a:pos x="connsiteX1" y="connsiteY1"/>
                </a:cxn>
              </a:cxnLst>
              <a:rect l="l" t="t" r="r" b="b"/>
              <a:pathLst>
                <a:path w="20576" h="257261">
                  <a:moveTo>
                    <a:pt x="0" y="256376"/>
                  </a:moveTo>
                  <a:cubicBezTo>
                    <a:pt x="0" y="6460"/>
                    <a:pt x="0" y="-886"/>
                    <a:pt x="0" y="-886"/>
                  </a:cubicBezTo>
                </a:path>
              </a:pathLst>
            </a:custGeom>
            <a:noFill/>
            <a:ln w="16454" cap="flat">
              <a:solidFill>
                <a:srgbClr val="000000"/>
              </a:soli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EE480E7-3B80-46B9-BF80-73E339D7E225}"/>
                </a:ext>
              </a:extLst>
            </p:cNvPr>
            <p:cNvSpPr/>
            <p:nvPr/>
          </p:nvSpPr>
          <p:spPr>
            <a:xfrm>
              <a:off x="7271043" y="4967282"/>
              <a:ext cx="20576" cy="264607"/>
            </a:xfrm>
            <a:custGeom>
              <a:avLst/>
              <a:gdLst>
                <a:gd name="connsiteX0" fmla="*/ 0 w 20576"/>
                <a:gd name="connsiteY0" fmla="*/ 263722 h 264607"/>
                <a:gd name="connsiteX1" fmla="*/ 0 w 20576"/>
                <a:gd name="connsiteY1" fmla="*/ -886 h 264607"/>
              </a:gdLst>
              <a:ahLst/>
              <a:cxnLst>
                <a:cxn ang="0">
                  <a:pos x="connsiteX0" y="connsiteY0"/>
                </a:cxn>
                <a:cxn ang="0">
                  <a:pos x="connsiteX1" y="connsiteY1"/>
                </a:cxn>
              </a:cxnLst>
              <a:rect l="l" t="t" r="r" b="b"/>
              <a:pathLst>
                <a:path w="20576" h="264607">
                  <a:moveTo>
                    <a:pt x="0" y="263722"/>
                  </a:moveTo>
                  <a:cubicBezTo>
                    <a:pt x="0" y="13805"/>
                    <a:pt x="0" y="-886"/>
                    <a:pt x="0" y="-886"/>
                  </a:cubicBezTo>
                </a:path>
              </a:pathLst>
            </a:custGeom>
            <a:noFill/>
            <a:ln w="16454" cap="flat">
              <a:solidFill>
                <a:srgbClr val="000000"/>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9A29A4E-9B23-4ADF-A70A-975737809699}"/>
                </a:ext>
              </a:extLst>
            </p:cNvPr>
            <p:cNvSpPr/>
            <p:nvPr/>
          </p:nvSpPr>
          <p:spPr>
            <a:xfrm>
              <a:off x="7035888" y="5099564"/>
              <a:ext cx="235155" cy="20576"/>
            </a:xfrm>
            <a:custGeom>
              <a:avLst/>
              <a:gdLst>
                <a:gd name="connsiteX0" fmla="*/ 235155 w 235155"/>
                <a:gd name="connsiteY0" fmla="*/ -886 h 20576"/>
                <a:gd name="connsiteX1" fmla="*/ 0 w 235155"/>
                <a:gd name="connsiteY1" fmla="*/ -886 h 20576"/>
              </a:gdLst>
              <a:ahLst/>
              <a:cxnLst>
                <a:cxn ang="0">
                  <a:pos x="connsiteX0" y="connsiteY0"/>
                </a:cxn>
                <a:cxn ang="0">
                  <a:pos x="connsiteX1" y="connsiteY1"/>
                </a:cxn>
              </a:cxnLst>
              <a:rect l="l" t="t" r="r" b="b"/>
              <a:pathLst>
                <a:path w="235155" h="20576">
                  <a:moveTo>
                    <a:pt x="235155" y="-886"/>
                  </a:moveTo>
                  <a:lnTo>
                    <a:pt x="0" y="-886"/>
                  </a:lnTo>
                </a:path>
              </a:pathLst>
            </a:custGeom>
            <a:noFill/>
            <a:ln w="16454"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784A3C2-CD7C-4443-85D7-C41D74A83AA9}"/>
                </a:ext>
              </a:extLst>
            </p:cNvPr>
            <p:cNvSpPr/>
            <p:nvPr/>
          </p:nvSpPr>
          <p:spPr>
            <a:xfrm>
              <a:off x="7873627" y="4489630"/>
              <a:ext cx="220457" cy="191047"/>
            </a:xfrm>
            <a:custGeom>
              <a:avLst/>
              <a:gdLst>
                <a:gd name="connsiteX0" fmla="*/ 0 w 220457"/>
                <a:gd name="connsiteY0" fmla="*/ -886 h 191047"/>
                <a:gd name="connsiteX1" fmla="*/ 220458 w 220457"/>
                <a:gd name="connsiteY1" fmla="*/ -886 h 191047"/>
                <a:gd name="connsiteX2" fmla="*/ 220458 w 220457"/>
                <a:gd name="connsiteY2" fmla="*/ 190162 h 191047"/>
              </a:gdLst>
              <a:ahLst/>
              <a:cxnLst>
                <a:cxn ang="0">
                  <a:pos x="connsiteX0" y="connsiteY0"/>
                </a:cxn>
                <a:cxn ang="0">
                  <a:pos x="connsiteX1" y="connsiteY1"/>
                </a:cxn>
                <a:cxn ang="0">
                  <a:pos x="connsiteX2" y="connsiteY2"/>
                </a:cxn>
              </a:cxnLst>
              <a:rect l="l" t="t" r="r" b="b"/>
              <a:pathLst>
                <a:path w="220457" h="191047">
                  <a:moveTo>
                    <a:pt x="0" y="-886"/>
                  </a:moveTo>
                  <a:lnTo>
                    <a:pt x="220458" y="-886"/>
                  </a:lnTo>
                  <a:lnTo>
                    <a:pt x="220458" y="190162"/>
                  </a:lnTo>
                </a:path>
              </a:pathLst>
            </a:custGeom>
            <a:noFill/>
            <a:ln w="16454" cap="flat">
              <a:solidFill>
                <a:srgbClr val="000000"/>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C089620-144E-43DA-89B2-11296BF5B5D2}"/>
                </a:ext>
              </a:extLst>
            </p:cNvPr>
            <p:cNvSpPr/>
            <p:nvPr/>
          </p:nvSpPr>
          <p:spPr>
            <a:xfrm>
              <a:off x="6587625" y="3424079"/>
              <a:ext cx="1006756" cy="1065550"/>
            </a:xfrm>
            <a:custGeom>
              <a:avLst/>
              <a:gdLst>
                <a:gd name="connsiteX0" fmla="*/ 1006757 w 1006756"/>
                <a:gd name="connsiteY0" fmla="*/ 1064665 h 1065550"/>
                <a:gd name="connsiteX1" fmla="*/ 1006757 w 1006756"/>
                <a:gd name="connsiteY1" fmla="*/ 733967 h 1065550"/>
                <a:gd name="connsiteX2" fmla="*/ 808344 w 1006756"/>
                <a:gd name="connsiteY2" fmla="*/ 733967 h 1065550"/>
                <a:gd name="connsiteX3" fmla="*/ 808344 w 1006756"/>
                <a:gd name="connsiteY3" fmla="*/ 476766 h 1065550"/>
                <a:gd name="connsiteX4" fmla="*/ 999407 w 1006756"/>
                <a:gd name="connsiteY4" fmla="*/ 476766 h 1065550"/>
                <a:gd name="connsiteX5" fmla="*/ 999407 w 1006756"/>
                <a:gd name="connsiteY5" fmla="*/ -886 h 1065550"/>
                <a:gd name="connsiteX6" fmla="*/ 0 w 1006756"/>
                <a:gd name="connsiteY6" fmla="*/ 6460 h 106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756" h="1065550">
                  <a:moveTo>
                    <a:pt x="1006757" y="1064665"/>
                  </a:moveTo>
                  <a:lnTo>
                    <a:pt x="1006757" y="733967"/>
                  </a:lnTo>
                  <a:lnTo>
                    <a:pt x="808344" y="733967"/>
                  </a:lnTo>
                  <a:lnTo>
                    <a:pt x="808344" y="476766"/>
                  </a:lnTo>
                  <a:lnTo>
                    <a:pt x="999407" y="476766"/>
                  </a:lnTo>
                  <a:lnTo>
                    <a:pt x="999407" y="-886"/>
                  </a:lnTo>
                  <a:lnTo>
                    <a:pt x="0" y="6460"/>
                  </a:lnTo>
                </a:path>
              </a:pathLst>
            </a:custGeom>
            <a:noFill/>
            <a:ln w="16454" cap="flat">
              <a:solidFill>
                <a:srgbClr val="000000"/>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D6DDBEF-2796-4DD8-B374-2DF23EA6385A}"/>
                </a:ext>
              </a:extLst>
            </p:cNvPr>
            <p:cNvSpPr/>
            <p:nvPr/>
          </p:nvSpPr>
          <p:spPr>
            <a:xfrm>
              <a:off x="7322483" y="3909077"/>
              <a:ext cx="20576" cy="257200"/>
            </a:xfrm>
            <a:custGeom>
              <a:avLst/>
              <a:gdLst>
                <a:gd name="connsiteX0" fmla="*/ 0 w 20576"/>
                <a:gd name="connsiteY0" fmla="*/ 256315 h 257200"/>
                <a:gd name="connsiteX1" fmla="*/ 0 w 20576"/>
                <a:gd name="connsiteY1" fmla="*/ -886 h 257200"/>
              </a:gdLst>
              <a:ahLst/>
              <a:cxnLst>
                <a:cxn ang="0">
                  <a:pos x="connsiteX0" y="connsiteY0"/>
                </a:cxn>
                <a:cxn ang="0">
                  <a:pos x="connsiteX1" y="connsiteY1"/>
                </a:cxn>
              </a:cxnLst>
              <a:rect l="l" t="t" r="r" b="b"/>
              <a:pathLst>
                <a:path w="20576" h="257200">
                  <a:moveTo>
                    <a:pt x="0" y="256315"/>
                  </a:moveTo>
                  <a:cubicBezTo>
                    <a:pt x="0" y="6480"/>
                    <a:pt x="0" y="-886"/>
                    <a:pt x="0" y="-886"/>
                  </a:cubicBezTo>
                </a:path>
              </a:pathLst>
            </a:custGeom>
            <a:noFill/>
            <a:ln w="16454" cap="flat">
              <a:solidFill>
                <a:srgbClr val="000000"/>
              </a:soli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D118325-4A46-488D-8201-316FE9047908}"/>
                </a:ext>
              </a:extLst>
            </p:cNvPr>
            <p:cNvSpPr/>
            <p:nvPr/>
          </p:nvSpPr>
          <p:spPr>
            <a:xfrm>
              <a:off x="7263694" y="3901731"/>
              <a:ext cx="20576" cy="264545"/>
            </a:xfrm>
            <a:custGeom>
              <a:avLst/>
              <a:gdLst>
                <a:gd name="connsiteX0" fmla="*/ 0 w 20576"/>
                <a:gd name="connsiteY0" fmla="*/ 263660 h 264545"/>
                <a:gd name="connsiteX1" fmla="*/ 0 w 20576"/>
                <a:gd name="connsiteY1" fmla="*/ -886 h 264545"/>
              </a:gdLst>
              <a:ahLst/>
              <a:cxnLst>
                <a:cxn ang="0">
                  <a:pos x="connsiteX0" y="connsiteY0"/>
                </a:cxn>
                <a:cxn ang="0">
                  <a:pos x="connsiteX1" y="connsiteY1"/>
                </a:cxn>
              </a:cxnLst>
              <a:rect l="l" t="t" r="r" b="b"/>
              <a:pathLst>
                <a:path w="20576" h="264545">
                  <a:moveTo>
                    <a:pt x="0" y="263660"/>
                  </a:moveTo>
                  <a:cubicBezTo>
                    <a:pt x="0" y="13825"/>
                    <a:pt x="0" y="-886"/>
                    <a:pt x="0" y="-886"/>
                  </a:cubicBezTo>
                </a:path>
              </a:pathLst>
            </a:custGeom>
            <a:noFill/>
            <a:ln w="16454" cap="flat">
              <a:solidFill>
                <a:srgbClr val="000000"/>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07ECE24-6339-4F28-A051-083943CAE21E}"/>
                </a:ext>
              </a:extLst>
            </p:cNvPr>
            <p:cNvSpPr/>
            <p:nvPr/>
          </p:nvSpPr>
          <p:spPr>
            <a:xfrm>
              <a:off x="7021191" y="4034015"/>
              <a:ext cx="242502" cy="20576"/>
            </a:xfrm>
            <a:custGeom>
              <a:avLst/>
              <a:gdLst>
                <a:gd name="connsiteX0" fmla="*/ 242503 w 242502"/>
                <a:gd name="connsiteY0" fmla="*/ -886 h 20576"/>
                <a:gd name="connsiteX1" fmla="*/ 0 w 242502"/>
                <a:gd name="connsiteY1" fmla="*/ -886 h 20576"/>
              </a:gdLst>
              <a:ahLst/>
              <a:cxnLst>
                <a:cxn ang="0">
                  <a:pos x="connsiteX0" y="connsiteY0"/>
                </a:cxn>
                <a:cxn ang="0">
                  <a:pos x="connsiteX1" y="connsiteY1"/>
                </a:cxn>
              </a:cxnLst>
              <a:rect l="l" t="t" r="r" b="b"/>
              <a:pathLst>
                <a:path w="242502" h="20576">
                  <a:moveTo>
                    <a:pt x="242503" y="-886"/>
                  </a:moveTo>
                  <a:lnTo>
                    <a:pt x="0" y="-886"/>
                  </a:lnTo>
                </a:path>
              </a:pathLst>
            </a:custGeom>
            <a:noFill/>
            <a:ln w="16454" cap="flat">
              <a:solidFill>
                <a:srgbClr val="000000"/>
              </a:solidFill>
              <a:prstDash val="solid"/>
              <a:miter/>
            </a:ln>
          </p:spPr>
          <p:txBody>
            <a:bodyPr rtlCol="0" anchor="ctr"/>
            <a:lstStyle/>
            <a:p>
              <a:endParaRPr lang="en-US"/>
            </a:p>
          </p:txBody>
        </p:sp>
        <p:sp>
          <p:nvSpPr>
            <p:cNvPr id="70" name="TextBox 69">
              <a:extLst>
                <a:ext uri="{FF2B5EF4-FFF2-40B4-BE49-F238E27FC236}">
                  <a16:creationId xmlns:a16="http://schemas.microsoft.com/office/drawing/2014/main" id="{1BAC0B61-2AA8-4F7C-BD09-333284B1F848}"/>
                </a:ext>
              </a:extLst>
            </p:cNvPr>
            <p:cNvSpPr txBox="1"/>
            <p:nvPr/>
          </p:nvSpPr>
          <p:spPr>
            <a:xfrm>
              <a:off x="6604538" y="3746537"/>
              <a:ext cx="659155" cy="369332"/>
            </a:xfrm>
            <a:prstGeom prst="rect">
              <a:avLst/>
            </a:prstGeom>
            <a:noFill/>
          </p:spPr>
          <p:txBody>
            <a:bodyPr wrap="none" rtlCol="0">
              <a:spAutoFit/>
            </a:bodyPr>
            <a:lstStyle/>
            <a:p>
              <a:pPr algn="l"/>
              <a:r>
                <a:rPr lang="en-US">
                  <a:solidFill>
                    <a:srgbClr val="000000"/>
                  </a:solidFill>
                  <a:latin typeface="Arial"/>
                  <a:cs typeface="Arial"/>
                  <a:sym typeface="Arial"/>
                  <a:rtl val="0"/>
                </a:rPr>
                <a:t>WL1</a:t>
              </a:r>
            </a:p>
          </p:txBody>
        </p:sp>
        <p:sp>
          <p:nvSpPr>
            <p:cNvPr id="71" name="TextBox 70">
              <a:extLst>
                <a:ext uri="{FF2B5EF4-FFF2-40B4-BE49-F238E27FC236}">
                  <a16:creationId xmlns:a16="http://schemas.microsoft.com/office/drawing/2014/main" id="{13C1E7C3-C461-446B-B40D-525C672A44FA}"/>
                </a:ext>
              </a:extLst>
            </p:cNvPr>
            <p:cNvSpPr txBox="1"/>
            <p:nvPr/>
          </p:nvSpPr>
          <p:spPr>
            <a:xfrm>
              <a:off x="6624836" y="4793398"/>
              <a:ext cx="659155" cy="369332"/>
            </a:xfrm>
            <a:prstGeom prst="rect">
              <a:avLst/>
            </a:prstGeom>
            <a:noFill/>
          </p:spPr>
          <p:txBody>
            <a:bodyPr wrap="none" rtlCol="0">
              <a:spAutoFit/>
            </a:bodyPr>
            <a:lstStyle/>
            <a:p>
              <a:pPr algn="l"/>
              <a:r>
                <a:rPr lang="en-US">
                  <a:solidFill>
                    <a:srgbClr val="000000"/>
                  </a:solidFill>
                  <a:latin typeface="Arial"/>
                  <a:cs typeface="Arial"/>
                  <a:sym typeface="Arial"/>
                  <a:rtl val="0"/>
                </a:rPr>
                <a:t>WL2</a:t>
              </a:r>
            </a:p>
          </p:txBody>
        </p:sp>
        <p:sp>
          <p:nvSpPr>
            <p:cNvPr id="72" name="TextBox 71">
              <a:extLst>
                <a:ext uri="{FF2B5EF4-FFF2-40B4-BE49-F238E27FC236}">
                  <a16:creationId xmlns:a16="http://schemas.microsoft.com/office/drawing/2014/main" id="{3B79F059-67AA-4A10-BAF2-BF2840DC7D0B}"/>
                </a:ext>
              </a:extLst>
            </p:cNvPr>
            <p:cNvSpPr txBox="1"/>
            <p:nvPr/>
          </p:nvSpPr>
          <p:spPr>
            <a:xfrm>
              <a:off x="6104996" y="3028002"/>
              <a:ext cx="453970" cy="369332"/>
            </a:xfrm>
            <a:prstGeom prst="rect">
              <a:avLst/>
            </a:prstGeom>
            <a:noFill/>
          </p:spPr>
          <p:txBody>
            <a:bodyPr wrap="none" rtlCol="0">
              <a:spAutoFit/>
            </a:bodyPr>
            <a:lstStyle/>
            <a:p>
              <a:pPr algn="l"/>
              <a:r>
                <a:rPr lang="en-US">
                  <a:solidFill>
                    <a:srgbClr val="000000"/>
                  </a:solidFill>
                  <a:latin typeface="Arial"/>
                  <a:cs typeface="Arial"/>
                  <a:sym typeface="Arial"/>
                  <a:rtl val="0"/>
                </a:rPr>
                <a:t>Bit</a:t>
              </a:r>
            </a:p>
          </p:txBody>
        </p:sp>
        <p:sp>
          <p:nvSpPr>
            <p:cNvPr id="73" name="TextBox 72">
              <a:extLst>
                <a:ext uri="{FF2B5EF4-FFF2-40B4-BE49-F238E27FC236}">
                  <a16:creationId xmlns:a16="http://schemas.microsoft.com/office/drawing/2014/main" id="{91749E74-4DB2-4E4C-AE44-FA1AA10488F2}"/>
                </a:ext>
              </a:extLst>
            </p:cNvPr>
            <p:cNvSpPr txBox="1"/>
            <p:nvPr/>
          </p:nvSpPr>
          <p:spPr>
            <a:xfrm>
              <a:off x="6072113" y="3238318"/>
              <a:ext cx="543739" cy="369332"/>
            </a:xfrm>
            <a:prstGeom prst="rect">
              <a:avLst/>
            </a:prstGeom>
            <a:noFill/>
          </p:spPr>
          <p:txBody>
            <a:bodyPr wrap="none" rtlCol="0">
              <a:spAutoFit/>
            </a:bodyPr>
            <a:lstStyle/>
            <a:p>
              <a:pPr algn="l"/>
              <a:r>
                <a:rPr lang="en-US">
                  <a:solidFill>
                    <a:srgbClr val="000000"/>
                  </a:solidFill>
                  <a:latin typeface="Arial"/>
                  <a:cs typeface="Arial"/>
                  <a:sym typeface="Arial"/>
                  <a:rtl val="0"/>
                </a:rPr>
                <a:t>line</a:t>
              </a:r>
            </a:p>
          </p:txBody>
        </p:sp>
        <p:sp>
          <p:nvSpPr>
            <p:cNvPr id="74" name="Freeform: Shape 73">
              <a:extLst>
                <a:ext uri="{FF2B5EF4-FFF2-40B4-BE49-F238E27FC236}">
                  <a16:creationId xmlns:a16="http://schemas.microsoft.com/office/drawing/2014/main" id="{F3AF4FAB-2A36-4F53-8841-40ABB08D4225}"/>
                </a:ext>
              </a:extLst>
            </p:cNvPr>
            <p:cNvSpPr/>
            <p:nvPr/>
          </p:nvSpPr>
          <p:spPr>
            <a:xfrm>
              <a:off x="7947005" y="4689649"/>
              <a:ext cx="308642" cy="163498"/>
            </a:xfrm>
            <a:custGeom>
              <a:avLst/>
              <a:gdLst>
                <a:gd name="connsiteX0" fmla="*/ 0 w 308642"/>
                <a:gd name="connsiteY0" fmla="*/ -886 h 163498"/>
                <a:gd name="connsiteX1" fmla="*/ 308643 w 308642"/>
                <a:gd name="connsiteY1" fmla="*/ -886 h 163498"/>
                <a:gd name="connsiteX2" fmla="*/ 145125 w 308642"/>
                <a:gd name="connsiteY2" fmla="*/ 162612 h 163498"/>
              </a:gdLst>
              <a:ahLst/>
              <a:cxnLst>
                <a:cxn ang="0">
                  <a:pos x="connsiteX0" y="connsiteY0"/>
                </a:cxn>
                <a:cxn ang="0">
                  <a:pos x="connsiteX1" y="connsiteY1"/>
                </a:cxn>
                <a:cxn ang="0">
                  <a:pos x="connsiteX2" y="connsiteY2"/>
                </a:cxn>
              </a:cxnLst>
              <a:rect l="l" t="t" r="r" b="b"/>
              <a:pathLst>
                <a:path w="308642" h="163498">
                  <a:moveTo>
                    <a:pt x="0" y="-886"/>
                  </a:moveTo>
                  <a:lnTo>
                    <a:pt x="308643" y="-886"/>
                  </a:lnTo>
                  <a:lnTo>
                    <a:pt x="145125" y="162612"/>
                  </a:lnTo>
                  <a:close/>
                </a:path>
              </a:pathLst>
            </a:custGeom>
            <a:noFill/>
            <a:ln w="13389" cap="flat">
              <a:solidFill>
                <a:srgbClr val="0000E8"/>
              </a:solid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A2B7D683-1395-3764-DA38-39EFCD494743}"/>
              </a:ext>
            </a:extLst>
          </p:cNvPr>
          <p:cNvGrpSpPr/>
          <p:nvPr/>
        </p:nvGrpSpPr>
        <p:grpSpPr>
          <a:xfrm>
            <a:off x="2014776" y="932823"/>
            <a:ext cx="8345872" cy="1953202"/>
            <a:chOff x="490776" y="932823"/>
            <a:chExt cx="8345872" cy="1953202"/>
          </a:xfrm>
        </p:grpSpPr>
        <p:sp>
          <p:nvSpPr>
            <p:cNvPr id="9" name="Freeform: Shape 8">
              <a:extLst>
                <a:ext uri="{FF2B5EF4-FFF2-40B4-BE49-F238E27FC236}">
                  <a16:creationId xmlns:a16="http://schemas.microsoft.com/office/drawing/2014/main" id="{33148207-B98A-47C6-9997-AF82A8AB3463}"/>
                </a:ext>
              </a:extLst>
            </p:cNvPr>
            <p:cNvSpPr/>
            <p:nvPr/>
          </p:nvSpPr>
          <p:spPr>
            <a:xfrm>
              <a:off x="490776" y="1552473"/>
              <a:ext cx="8087333" cy="7597"/>
            </a:xfrm>
            <a:custGeom>
              <a:avLst/>
              <a:gdLst>
                <a:gd name="connsiteX0" fmla="*/ 0 w 8087333"/>
                <a:gd name="connsiteY0" fmla="*/ -967 h 7597"/>
                <a:gd name="connsiteX1" fmla="*/ 8087334 w 8087333"/>
                <a:gd name="connsiteY1" fmla="*/ 6630 h 7597"/>
              </a:gdLst>
              <a:ahLst/>
              <a:cxnLst>
                <a:cxn ang="0">
                  <a:pos x="connsiteX0" y="connsiteY0"/>
                </a:cxn>
                <a:cxn ang="0">
                  <a:pos x="connsiteX1" y="connsiteY1"/>
                </a:cxn>
              </a:cxnLst>
              <a:rect l="l" t="t" r="r" b="b"/>
              <a:pathLst>
                <a:path w="8087333" h="7597">
                  <a:moveTo>
                    <a:pt x="0" y="-967"/>
                  </a:moveTo>
                  <a:lnTo>
                    <a:pt x="8087334" y="6630"/>
                  </a:lnTo>
                </a:path>
              </a:pathLst>
            </a:custGeom>
            <a:noFill/>
            <a:ln w="21491" cap="flat">
              <a:solidFill>
                <a:srgbClr val="000000"/>
              </a:solidFill>
              <a:prstDash val="solid"/>
              <a:miter/>
            </a:ln>
          </p:spPr>
          <p:txBody>
            <a:bodyPr rtlCol="0" anchor="ctr"/>
            <a:lstStyle/>
            <a:p>
              <a:endParaRPr lang="en-US" sz="1400"/>
            </a:p>
          </p:txBody>
        </p:sp>
        <p:sp>
          <p:nvSpPr>
            <p:cNvPr id="10" name="Freeform: Shape 9">
              <a:extLst>
                <a:ext uri="{FF2B5EF4-FFF2-40B4-BE49-F238E27FC236}">
                  <a16:creationId xmlns:a16="http://schemas.microsoft.com/office/drawing/2014/main" id="{E51E9EA2-F5F5-4F6E-A1ED-43AE94D1888E}"/>
                </a:ext>
              </a:extLst>
            </p:cNvPr>
            <p:cNvSpPr/>
            <p:nvPr/>
          </p:nvSpPr>
          <p:spPr>
            <a:xfrm>
              <a:off x="7319897" y="1560070"/>
              <a:ext cx="894390" cy="879217"/>
            </a:xfrm>
            <a:custGeom>
              <a:avLst/>
              <a:gdLst>
                <a:gd name="connsiteX0" fmla="*/ 0 w 894390"/>
                <a:gd name="connsiteY0" fmla="*/ 878250 h 879217"/>
                <a:gd name="connsiteX1" fmla="*/ 325918 w 894390"/>
                <a:gd name="connsiteY1" fmla="*/ 878250 h 879217"/>
                <a:gd name="connsiteX2" fmla="*/ 325918 w 894390"/>
                <a:gd name="connsiteY2" fmla="*/ 628033 h 879217"/>
                <a:gd name="connsiteX3" fmla="*/ 606377 w 894390"/>
                <a:gd name="connsiteY3" fmla="*/ 628033 h 879217"/>
                <a:gd name="connsiteX4" fmla="*/ 606377 w 894390"/>
                <a:gd name="connsiteY4" fmla="*/ 870610 h 879217"/>
                <a:gd name="connsiteX5" fmla="*/ 894391 w 894390"/>
                <a:gd name="connsiteY5" fmla="*/ 870610 h 879217"/>
                <a:gd name="connsiteX6" fmla="*/ 894391 w 894390"/>
                <a:gd name="connsiteY6" fmla="*/ -967 h 87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390" h="879217">
                  <a:moveTo>
                    <a:pt x="0" y="878250"/>
                  </a:moveTo>
                  <a:lnTo>
                    <a:pt x="325918" y="878250"/>
                  </a:lnTo>
                  <a:lnTo>
                    <a:pt x="325918" y="628033"/>
                  </a:lnTo>
                  <a:lnTo>
                    <a:pt x="606377" y="628033"/>
                  </a:lnTo>
                  <a:lnTo>
                    <a:pt x="606377" y="870610"/>
                  </a:lnTo>
                  <a:lnTo>
                    <a:pt x="894391" y="870610"/>
                  </a:lnTo>
                  <a:lnTo>
                    <a:pt x="894391" y="-967"/>
                  </a:lnTo>
                </a:path>
              </a:pathLst>
            </a:custGeom>
            <a:noFill/>
            <a:ln w="16966" cap="flat">
              <a:solidFill>
                <a:srgbClr val="000000"/>
              </a:solidFill>
              <a:prstDash val="solid"/>
              <a:miter/>
            </a:ln>
          </p:spPr>
          <p:txBody>
            <a:bodyPr rtlCol="0" anchor="ctr"/>
            <a:lstStyle/>
            <a:p>
              <a:endParaRPr lang="en-US" sz="1400"/>
            </a:p>
          </p:txBody>
        </p:sp>
        <p:sp>
          <p:nvSpPr>
            <p:cNvPr id="11" name="TextBox 10">
              <a:extLst>
                <a:ext uri="{FF2B5EF4-FFF2-40B4-BE49-F238E27FC236}">
                  <a16:creationId xmlns:a16="http://schemas.microsoft.com/office/drawing/2014/main" id="{C6F974ED-6869-4BB9-9361-26EFD9A73ECE}"/>
                </a:ext>
              </a:extLst>
            </p:cNvPr>
            <p:cNvSpPr txBox="1"/>
            <p:nvPr/>
          </p:nvSpPr>
          <p:spPr>
            <a:xfrm>
              <a:off x="7039792" y="1700380"/>
              <a:ext cx="723275"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Bit line</a:t>
              </a:r>
            </a:p>
          </p:txBody>
        </p:sp>
        <p:sp>
          <p:nvSpPr>
            <p:cNvPr id="12" name="TextBox 11">
              <a:extLst>
                <a:ext uri="{FF2B5EF4-FFF2-40B4-BE49-F238E27FC236}">
                  <a16:creationId xmlns:a16="http://schemas.microsoft.com/office/drawing/2014/main" id="{38762CD5-3CE5-45C4-8EDF-03D2C39940F2}"/>
                </a:ext>
              </a:extLst>
            </p:cNvPr>
            <p:cNvSpPr txBox="1"/>
            <p:nvPr/>
          </p:nvSpPr>
          <p:spPr>
            <a:xfrm>
              <a:off x="7075868" y="1879974"/>
              <a:ext cx="65274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select</a:t>
              </a:r>
            </a:p>
          </p:txBody>
        </p:sp>
        <p:sp>
          <p:nvSpPr>
            <p:cNvPr id="13" name="Freeform: Shape 12">
              <a:extLst>
                <a:ext uri="{FF2B5EF4-FFF2-40B4-BE49-F238E27FC236}">
                  <a16:creationId xmlns:a16="http://schemas.microsoft.com/office/drawing/2014/main" id="{426A3104-975C-4C9A-B575-D8B36236E99D}"/>
                </a:ext>
              </a:extLst>
            </p:cNvPr>
            <p:cNvSpPr/>
            <p:nvPr/>
          </p:nvSpPr>
          <p:spPr>
            <a:xfrm>
              <a:off x="4485150" y="2196710"/>
              <a:ext cx="2880226" cy="242577"/>
            </a:xfrm>
            <a:custGeom>
              <a:avLst/>
              <a:gdLst>
                <a:gd name="connsiteX0" fmla="*/ 2880227 w 2880226"/>
                <a:gd name="connsiteY0" fmla="*/ 241610 h 242577"/>
                <a:gd name="connsiteX1" fmla="*/ 2501252 w 2880226"/>
                <a:gd name="connsiteY1" fmla="*/ 241610 h 242577"/>
                <a:gd name="connsiteX2" fmla="*/ 2501252 w 2880226"/>
                <a:gd name="connsiteY2" fmla="*/ -967 h 242577"/>
                <a:gd name="connsiteX3" fmla="*/ 2175334 w 2880226"/>
                <a:gd name="connsiteY3" fmla="*/ -967 h 242577"/>
                <a:gd name="connsiteX4" fmla="*/ 2175334 w 2880226"/>
                <a:gd name="connsiteY4" fmla="*/ 241610 h 242577"/>
                <a:gd name="connsiteX5" fmla="*/ 1841840 w 2880226"/>
                <a:gd name="connsiteY5" fmla="*/ 241610 h 242577"/>
                <a:gd name="connsiteX6" fmla="*/ 1841840 w 2880226"/>
                <a:gd name="connsiteY6" fmla="*/ 6674 h 242577"/>
                <a:gd name="connsiteX7" fmla="*/ 1493170 w 2880226"/>
                <a:gd name="connsiteY7" fmla="*/ 6674 h 242577"/>
                <a:gd name="connsiteX8" fmla="*/ 1493170 w 2880226"/>
                <a:gd name="connsiteY8" fmla="*/ 233970 h 242577"/>
                <a:gd name="connsiteX9" fmla="*/ 1144502 w 2880226"/>
                <a:gd name="connsiteY9" fmla="*/ 233970 h 242577"/>
                <a:gd name="connsiteX10" fmla="*/ 1144502 w 2880226"/>
                <a:gd name="connsiteY10" fmla="*/ 14314 h 242577"/>
                <a:gd name="connsiteX11" fmla="*/ 795854 w 2880226"/>
                <a:gd name="connsiteY11" fmla="*/ 14314 h 242577"/>
                <a:gd name="connsiteX12" fmla="*/ 795854 w 2880226"/>
                <a:gd name="connsiteY12" fmla="*/ 241610 h 242577"/>
                <a:gd name="connsiteX13" fmla="*/ 469936 w 2880226"/>
                <a:gd name="connsiteY13" fmla="*/ 241610 h 242577"/>
                <a:gd name="connsiteX14" fmla="*/ 469936 w 2880226"/>
                <a:gd name="connsiteY14" fmla="*/ 21741 h 242577"/>
                <a:gd name="connsiteX15" fmla="*/ 144018 w 2880226"/>
                <a:gd name="connsiteY15" fmla="*/ 21741 h 242577"/>
                <a:gd name="connsiteX16" fmla="*/ 144018 w 2880226"/>
                <a:gd name="connsiteY16" fmla="*/ 241610 h 242577"/>
                <a:gd name="connsiteX17" fmla="*/ 0 w 2880226"/>
                <a:gd name="connsiteY17" fmla="*/ 241610 h 2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226" h="242577">
                  <a:moveTo>
                    <a:pt x="2880227" y="241610"/>
                  </a:moveTo>
                  <a:lnTo>
                    <a:pt x="2501252" y="241610"/>
                  </a:lnTo>
                  <a:lnTo>
                    <a:pt x="2501252" y="-967"/>
                  </a:lnTo>
                  <a:lnTo>
                    <a:pt x="2175334" y="-967"/>
                  </a:lnTo>
                  <a:lnTo>
                    <a:pt x="2175334" y="241610"/>
                  </a:lnTo>
                  <a:lnTo>
                    <a:pt x="1841840" y="241610"/>
                  </a:lnTo>
                  <a:lnTo>
                    <a:pt x="1841840" y="6674"/>
                  </a:lnTo>
                  <a:lnTo>
                    <a:pt x="1493170" y="6674"/>
                  </a:lnTo>
                  <a:lnTo>
                    <a:pt x="1493170" y="233970"/>
                  </a:lnTo>
                  <a:lnTo>
                    <a:pt x="1144502" y="233970"/>
                  </a:lnTo>
                  <a:lnTo>
                    <a:pt x="1144502" y="14314"/>
                  </a:lnTo>
                  <a:lnTo>
                    <a:pt x="795854" y="14314"/>
                  </a:lnTo>
                  <a:lnTo>
                    <a:pt x="795854" y="241610"/>
                  </a:lnTo>
                  <a:lnTo>
                    <a:pt x="469936" y="241610"/>
                  </a:lnTo>
                  <a:lnTo>
                    <a:pt x="469936" y="21741"/>
                  </a:lnTo>
                  <a:lnTo>
                    <a:pt x="144018" y="21741"/>
                  </a:lnTo>
                  <a:lnTo>
                    <a:pt x="144018" y="241610"/>
                  </a:lnTo>
                  <a:lnTo>
                    <a:pt x="0" y="241610"/>
                  </a:lnTo>
                </a:path>
              </a:pathLst>
            </a:custGeom>
            <a:noFill/>
            <a:ln w="16966" cap="flat">
              <a:solidFill>
                <a:srgbClr val="000000"/>
              </a:solidFill>
              <a:prstDash val="solid"/>
              <a:miter/>
            </a:ln>
          </p:spPr>
          <p:txBody>
            <a:bodyPr rtlCol="0" anchor="ctr"/>
            <a:lstStyle/>
            <a:p>
              <a:endParaRPr lang="en-US" sz="1400"/>
            </a:p>
          </p:txBody>
        </p:sp>
        <p:sp>
          <p:nvSpPr>
            <p:cNvPr id="14" name="Freeform: Shape 13">
              <a:extLst>
                <a:ext uri="{FF2B5EF4-FFF2-40B4-BE49-F238E27FC236}">
                  <a16:creationId xmlns:a16="http://schemas.microsoft.com/office/drawing/2014/main" id="{F6C80FB2-E3FF-4393-B666-29D043915677}"/>
                </a:ext>
              </a:extLst>
            </p:cNvPr>
            <p:cNvSpPr/>
            <p:nvPr/>
          </p:nvSpPr>
          <p:spPr>
            <a:xfrm>
              <a:off x="4674627" y="2151294"/>
              <a:ext cx="234978" cy="21222"/>
            </a:xfrm>
            <a:custGeom>
              <a:avLst/>
              <a:gdLst>
                <a:gd name="connsiteX0" fmla="*/ 0 w 234978"/>
                <a:gd name="connsiteY0" fmla="*/ -967 h 21222"/>
                <a:gd name="connsiteX1" fmla="*/ 234978 w 234978"/>
                <a:gd name="connsiteY1" fmla="*/ -967 h 21222"/>
              </a:gdLst>
              <a:ahLst/>
              <a:cxnLst>
                <a:cxn ang="0">
                  <a:pos x="connsiteX0" y="connsiteY0"/>
                </a:cxn>
                <a:cxn ang="0">
                  <a:pos x="connsiteX1" y="connsiteY1"/>
                </a:cxn>
              </a:cxnLst>
              <a:rect l="l" t="t" r="r" b="b"/>
              <a:pathLst>
                <a:path w="234978" h="21222">
                  <a:moveTo>
                    <a:pt x="0" y="-967"/>
                  </a:moveTo>
                  <a:cubicBezTo>
                    <a:pt x="227402" y="-967"/>
                    <a:pt x="234978" y="-967"/>
                    <a:pt x="234978" y="-967"/>
                  </a:cubicBezTo>
                </a:path>
              </a:pathLst>
            </a:custGeom>
            <a:noFill/>
            <a:ln w="16966" cap="flat">
              <a:solidFill>
                <a:srgbClr val="000000"/>
              </a:solidFill>
              <a:prstDash val="solid"/>
              <a:miter/>
            </a:ln>
          </p:spPr>
          <p:txBody>
            <a:bodyPr rtlCol="0" anchor="ctr"/>
            <a:lstStyle/>
            <a:p>
              <a:endParaRPr lang="en-US" sz="1400"/>
            </a:p>
          </p:txBody>
        </p:sp>
        <p:sp>
          <p:nvSpPr>
            <p:cNvPr id="15" name="Freeform: Shape 14">
              <a:extLst>
                <a:ext uri="{FF2B5EF4-FFF2-40B4-BE49-F238E27FC236}">
                  <a16:creationId xmlns:a16="http://schemas.microsoft.com/office/drawing/2014/main" id="{CC468CD1-57B0-4E30-B1FF-3F76CCE5CC3A}"/>
                </a:ext>
              </a:extLst>
            </p:cNvPr>
            <p:cNvSpPr/>
            <p:nvPr/>
          </p:nvSpPr>
          <p:spPr>
            <a:xfrm>
              <a:off x="4674627" y="2075529"/>
              <a:ext cx="227401" cy="21222"/>
            </a:xfrm>
            <a:custGeom>
              <a:avLst/>
              <a:gdLst>
                <a:gd name="connsiteX0" fmla="*/ 0 w 227401"/>
                <a:gd name="connsiteY0" fmla="*/ -967 h 21222"/>
                <a:gd name="connsiteX1" fmla="*/ 227402 w 227401"/>
                <a:gd name="connsiteY1" fmla="*/ -967 h 21222"/>
              </a:gdLst>
              <a:ahLst/>
              <a:cxnLst>
                <a:cxn ang="0">
                  <a:pos x="connsiteX0" y="connsiteY0"/>
                </a:cxn>
                <a:cxn ang="0">
                  <a:pos x="connsiteX1" y="connsiteY1"/>
                </a:cxn>
              </a:cxnLst>
              <a:rect l="l" t="t" r="r" b="b"/>
              <a:pathLst>
                <a:path w="227401" h="21222">
                  <a:moveTo>
                    <a:pt x="0" y="-967"/>
                  </a:moveTo>
                  <a:lnTo>
                    <a:pt x="227402" y="-967"/>
                  </a:lnTo>
                </a:path>
              </a:pathLst>
            </a:custGeom>
            <a:noFill/>
            <a:ln w="16966" cap="flat">
              <a:solidFill>
                <a:srgbClr val="000000"/>
              </a:solidFill>
              <a:prstDash val="solid"/>
              <a:miter/>
            </a:ln>
          </p:spPr>
          <p:txBody>
            <a:bodyPr rtlCol="0" anchor="ctr"/>
            <a:lstStyle/>
            <a:p>
              <a:endParaRPr lang="en-US" sz="1400"/>
            </a:p>
          </p:txBody>
        </p:sp>
        <p:sp>
          <p:nvSpPr>
            <p:cNvPr id="16" name="Freeform: Shape 15">
              <a:extLst>
                <a:ext uri="{FF2B5EF4-FFF2-40B4-BE49-F238E27FC236}">
                  <a16:creationId xmlns:a16="http://schemas.microsoft.com/office/drawing/2014/main" id="{F3E0107E-3B66-4350-8475-93572C777182}"/>
                </a:ext>
              </a:extLst>
            </p:cNvPr>
            <p:cNvSpPr/>
            <p:nvPr/>
          </p:nvSpPr>
          <p:spPr>
            <a:xfrm>
              <a:off x="4788338" y="1893650"/>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17" name="TextBox 16">
              <a:extLst>
                <a:ext uri="{FF2B5EF4-FFF2-40B4-BE49-F238E27FC236}">
                  <a16:creationId xmlns:a16="http://schemas.microsoft.com/office/drawing/2014/main" id="{AE55B8B6-0C8A-486F-A41A-57B4673EFA4C}"/>
                </a:ext>
              </a:extLst>
            </p:cNvPr>
            <p:cNvSpPr txBox="1"/>
            <p:nvPr/>
          </p:nvSpPr>
          <p:spPr>
            <a:xfrm>
              <a:off x="4295513" y="1767657"/>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WL4</a:t>
              </a:r>
            </a:p>
          </p:txBody>
        </p:sp>
        <p:sp>
          <p:nvSpPr>
            <p:cNvPr id="18" name="Freeform: Shape 17">
              <a:extLst>
                <a:ext uri="{FF2B5EF4-FFF2-40B4-BE49-F238E27FC236}">
                  <a16:creationId xmlns:a16="http://schemas.microsoft.com/office/drawing/2014/main" id="{B088FC17-6418-43F9-9D7E-42FACF8D9351}"/>
                </a:ext>
              </a:extLst>
            </p:cNvPr>
            <p:cNvSpPr/>
            <p:nvPr/>
          </p:nvSpPr>
          <p:spPr>
            <a:xfrm>
              <a:off x="5319311" y="2150232"/>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19" name="Freeform: Shape 18">
              <a:extLst>
                <a:ext uri="{FF2B5EF4-FFF2-40B4-BE49-F238E27FC236}">
                  <a16:creationId xmlns:a16="http://schemas.microsoft.com/office/drawing/2014/main" id="{60A1C89C-FBF5-4799-945F-64A00397AFA2}"/>
                </a:ext>
              </a:extLst>
            </p:cNvPr>
            <p:cNvSpPr/>
            <p:nvPr/>
          </p:nvSpPr>
          <p:spPr>
            <a:xfrm>
              <a:off x="5319311" y="2074256"/>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0" name="Freeform: Shape 19">
              <a:extLst>
                <a:ext uri="{FF2B5EF4-FFF2-40B4-BE49-F238E27FC236}">
                  <a16:creationId xmlns:a16="http://schemas.microsoft.com/office/drawing/2014/main" id="{EE165A9B-F13A-469A-AB0E-E277F315AB8B}"/>
                </a:ext>
              </a:extLst>
            </p:cNvPr>
            <p:cNvSpPr/>
            <p:nvPr/>
          </p:nvSpPr>
          <p:spPr>
            <a:xfrm>
              <a:off x="5433001" y="1892376"/>
              <a:ext cx="21222" cy="174450"/>
            </a:xfrm>
            <a:custGeom>
              <a:avLst/>
              <a:gdLst>
                <a:gd name="connsiteX0" fmla="*/ 0 w 21222"/>
                <a:gd name="connsiteY0" fmla="*/ -967 h 174450"/>
                <a:gd name="connsiteX1" fmla="*/ 0 w 21222"/>
                <a:gd name="connsiteY1" fmla="*/ 173483 h 174450"/>
              </a:gdLst>
              <a:ahLst/>
              <a:cxnLst>
                <a:cxn ang="0">
                  <a:pos x="connsiteX0" y="connsiteY0"/>
                </a:cxn>
                <a:cxn ang="0">
                  <a:pos x="connsiteX1" y="connsiteY1"/>
                </a:cxn>
              </a:cxnLst>
              <a:rect l="l" t="t" r="r" b="b"/>
              <a:pathLst>
                <a:path w="21222" h="174450">
                  <a:moveTo>
                    <a:pt x="0" y="-967"/>
                  </a:moveTo>
                  <a:lnTo>
                    <a:pt x="0" y="173483"/>
                  </a:lnTo>
                </a:path>
              </a:pathLst>
            </a:custGeom>
            <a:noFill/>
            <a:ln w="16966" cap="flat">
              <a:solidFill>
                <a:srgbClr val="000000"/>
              </a:solidFill>
              <a:prstDash val="solid"/>
              <a:miter/>
            </a:ln>
          </p:spPr>
          <p:txBody>
            <a:bodyPr rtlCol="0" anchor="ctr"/>
            <a:lstStyle/>
            <a:p>
              <a:endParaRPr lang="en-US" sz="1400"/>
            </a:p>
          </p:txBody>
        </p:sp>
        <p:sp>
          <p:nvSpPr>
            <p:cNvPr id="21" name="TextBox 20">
              <a:extLst>
                <a:ext uri="{FF2B5EF4-FFF2-40B4-BE49-F238E27FC236}">
                  <a16:creationId xmlns:a16="http://schemas.microsoft.com/office/drawing/2014/main" id="{73B163A2-B6FA-4D09-A897-5F6A7D7AE886}"/>
                </a:ext>
              </a:extLst>
            </p:cNvPr>
            <p:cNvSpPr txBox="1"/>
            <p:nvPr/>
          </p:nvSpPr>
          <p:spPr>
            <a:xfrm>
              <a:off x="4940173" y="1766534"/>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WL3</a:t>
              </a:r>
            </a:p>
          </p:txBody>
        </p:sp>
        <p:sp>
          <p:nvSpPr>
            <p:cNvPr id="22" name="Freeform: Shape 21">
              <a:extLst>
                <a:ext uri="{FF2B5EF4-FFF2-40B4-BE49-F238E27FC236}">
                  <a16:creationId xmlns:a16="http://schemas.microsoft.com/office/drawing/2014/main" id="{4D1CC4F1-39E0-4AD3-AD78-6EAB6629BBCC}"/>
                </a:ext>
              </a:extLst>
            </p:cNvPr>
            <p:cNvSpPr/>
            <p:nvPr/>
          </p:nvSpPr>
          <p:spPr>
            <a:xfrm>
              <a:off x="6016628" y="2142592"/>
              <a:ext cx="234956" cy="21222"/>
            </a:xfrm>
            <a:custGeom>
              <a:avLst/>
              <a:gdLst>
                <a:gd name="connsiteX0" fmla="*/ 0 w 234956"/>
                <a:gd name="connsiteY0" fmla="*/ -967 h 21222"/>
                <a:gd name="connsiteX1" fmla="*/ 234957 w 234956"/>
                <a:gd name="connsiteY1" fmla="*/ -967 h 21222"/>
              </a:gdLst>
              <a:ahLst/>
              <a:cxnLst>
                <a:cxn ang="0">
                  <a:pos x="connsiteX0" y="connsiteY0"/>
                </a:cxn>
                <a:cxn ang="0">
                  <a:pos x="connsiteX1" y="connsiteY1"/>
                </a:cxn>
              </a:cxnLst>
              <a:rect l="l" t="t" r="r" b="b"/>
              <a:pathLst>
                <a:path w="234956"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23" name="Freeform: Shape 22">
              <a:extLst>
                <a:ext uri="{FF2B5EF4-FFF2-40B4-BE49-F238E27FC236}">
                  <a16:creationId xmlns:a16="http://schemas.microsoft.com/office/drawing/2014/main" id="{3804FF44-569E-4C19-B1B6-68AF6FE68F76}"/>
                </a:ext>
              </a:extLst>
            </p:cNvPr>
            <p:cNvSpPr/>
            <p:nvPr/>
          </p:nvSpPr>
          <p:spPr>
            <a:xfrm>
              <a:off x="6016628" y="2066827"/>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4" name="Freeform: Shape 23">
              <a:extLst>
                <a:ext uri="{FF2B5EF4-FFF2-40B4-BE49-F238E27FC236}">
                  <a16:creationId xmlns:a16="http://schemas.microsoft.com/office/drawing/2014/main" id="{86184765-3369-43C6-86E1-F5BBADF9B5E9}"/>
                </a:ext>
              </a:extLst>
            </p:cNvPr>
            <p:cNvSpPr/>
            <p:nvPr/>
          </p:nvSpPr>
          <p:spPr>
            <a:xfrm>
              <a:off x="6130318" y="1884863"/>
              <a:ext cx="21222" cy="174323"/>
            </a:xfrm>
            <a:custGeom>
              <a:avLst/>
              <a:gdLst>
                <a:gd name="connsiteX0" fmla="*/ 0 w 21222"/>
                <a:gd name="connsiteY0" fmla="*/ -967 h 174323"/>
                <a:gd name="connsiteX1" fmla="*/ 0 w 21222"/>
                <a:gd name="connsiteY1" fmla="*/ 173356 h 174323"/>
              </a:gdLst>
              <a:ahLst/>
              <a:cxnLst>
                <a:cxn ang="0">
                  <a:pos x="connsiteX0" y="connsiteY0"/>
                </a:cxn>
                <a:cxn ang="0">
                  <a:pos x="connsiteX1" y="connsiteY1"/>
                </a:cxn>
              </a:cxnLst>
              <a:rect l="l" t="t" r="r" b="b"/>
              <a:pathLst>
                <a:path w="21222" h="174323">
                  <a:moveTo>
                    <a:pt x="0" y="-967"/>
                  </a:moveTo>
                  <a:lnTo>
                    <a:pt x="0" y="173356"/>
                  </a:lnTo>
                </a:path>
              </a:pathLst>
            </a:custGeom>
            <a:noFill/>
            <a:ln w="16966" cap="flat">
              <a:solidFill>
                <a:srgbClr val="000000"/>
              </a:solidFill>
              <a:prstDash val="solid"/>
              <a:miter/>
            </a:ln>
          </p:spPr>
          <p:txBody>
            <a:bodyPr rtlCol="0" anchor="ctr"/>
            <a:lstStyle/>
            <a:p>
              <a:endParaRPr lang="en-US" sz="1400"/>
            </a:p>
          </p:txBody>
        </p:sp>
        <p:sp>
          <p:nvSpPr>
            <p:cNvPr id="25" name="TextBox 24">
              <a:extLst>
                <a:ext uri="{FF2B5EF4-FFF2-40B4-BE49-F238E27FC236}">
                  <a16:creationId xmlns:a16="http://schemas.microsoft.com/office/drawing/2014/main" id="{04C0C3E2-D206-4F19-8A13-4168670E2EB6}"/>
                </a:ext>
              </a:extLst>
            </p:cNvPr>
            <p:cNvSpPr txBox="1"/>
            <p:nvPr/>
          </p:nvSpPr>
          <p:spPr>
            <a:xfrm>
              <a:off x="5637501" y="1758960"/>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WL2</a:t>
              </a:r>
            </a:p>
          </p:txBody>
        </p:sp>
        <p:sp>
          <p:nvSpPr>
            <p:cNvPr id="26" name="Freeform: Shape 25">
              <a:extLst>
                <a:ext uri="{FF2B5EF4-FFF2-40B4-BE49-F238E27FC236}">
                  <a16:creationId xmlns:a16="http://schemas.microsoft.com/office/drawing/2014/main" id="{97AA06DE-815B-4BF9-BDF1-A3E4618E1DCC}"/>
                </a:ext>
              </a:extLst>
            </p:cNvPr>
            <p:cNvSpPr/>
            <p:nvPr/>
          </p:nvSpPr>
          <p:spPr>
            <a:xfrm>
              <a:off x="6721521" y="2127313"/>
              <a:ext cx="234956" cy="21222"/>
            </a:xfrm>
            <a:custGeom>
              <a:avLst/>
              <a:gdLst>
                <a:gd name="connsiteX0" fmla="*/ 0 w 234956"/>
                <a:gd name="connsiteY0" fmla="*/ -967 h 21222"/>
                <a:gd name="connsiteX1" fmla="*/ 234957 w 234956"/>
                <a:gd name="connsiteY1" fmla="*/ -967 h 21222"/>
              </a:gdLst>
              <a:ahLst/>
              <a:cxnLst>
                <a:cxn ang="0">
                  <a:pos x="connsiteX0" y="connsiteY0"/>
                </a:cxn>
                <a:cxn ang="0">
                  <a:pos x="connsiteX1" y="connsiteY1"/>
                </a:cxn>
              </a:cxnLst>
              <a:rect l="l" t="t" r="r" b="b"/>
              <a:pathLst>
                <a:path w="234956"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27" name="Freeform: Shape 26">
              <a:extLst>
                <a:ext uri="{FF2B5EF4-FFF2-40B4-BE49-F238E27FC236}">
                  <a16:creationId xmlns:a16="http://schemas.microsoft.com/office/drawing/2014/main" id="{FFADF623-E94E-48D4-A91F-BAAB26A8A436}"/>
                </a:ext>
              </a:extLst>
            </p:cNvPr>
            <p:cNvSpPr/>
            <p:nvPr/>
          </p:nvSpPr>
          <p:spPr>
            <a:xfrm>
              <a:off x="6721521" y="2051547"/>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8" name="Freeform: Shape 27">
              <a:extLst>
                <a:ext uri="{FF2B5EF4-FFF2-40B4-BE49-F238E27FC236}">
                  <a16:creationId xmlns:a16="http://schemas.microsoft.com/office/drawing/2014/main" id="{2A257BF3-C667-439A-B148-7023BEF47A48}"/>
                </a:ext>
              </a:extLst>
            </p:cNvPr>
            <p:cNvSpPr/>
            <p:nvPr/>
          </p:nvSpPr>
          <p:spPr>
            <a:xfrm>
              <a:off x="6835211" y="1869711"/>
              <a:ext cx="21222" cy="174407"/>
            </a:xfrm>
            <a:custGeom>
              <a:avLst/>
              <a:gdLst>
                <a:gd name="connsiteX0" fmla="*/ 0 w 21222"/>
                <a:gd name="connsiteY0" fmla="*/ -967 h 174407"/>
                <a:gd name="connsiteX1" fmla="*/ 0 w 21222"/>
                <a:gd name="connsiteY1" fmla="*/ 173440 h 174407"/>
              </a:gdLst>
              <a:ahLst/>
              <a:cxnLst>
                <a:cxn ang="0">
                  <a:pos x="connsiteX0" y="connsiteY0"/>
                </a:cxn>
                <a:cxn ang="0">
                  <a:pos x="connsiteX1" y="connsiteY1"/>
                </a:cxn>
              </a:cxnLst>
              <a:rect l="l" t="t" r="r" b="b"/>
              <a:pathLst>
                <a:path w="21222" h="174407">
                  <a:moveTo>
                    <a:pt x="0" y="-967"/>
                  </a:moveTo>
                  <a:lnTo>
                    <a:pt x="0" y="173440"/>
                  </a:lnTo>
                </a:path>
              </a:pathLst>
            </a:custGeom>
            <a:noFill/>
            <a:ln w="16966" cap="flat">
              <a:solidFill>
                <a:srgbClr val="000000"/>
              </a:solidFill>
              <a:prstDash val="solid"/>
              <a:miter/>
            </a:ln>
          </p:spPr>
          <p:txBody>
            <a:bodyPr rtlCol="0" anchor="ctr"/>
            <a:lstStyle/>
            <a:p>
              <a:endParaRPr lang="en-US" sz="1400"/>
            </a:p>
          </p:txBody>
        </p:sp>
        <p:sp>
          <p:nvSpPr>
            <p:cNvPr id="29" name="TextBox 28">
              <a:extLst>
                <a:ext uri="{FF2B5EF4-FFF2-40B4-BE49-F238E27FC236}">
                  <a16:creationId xmlns:a16="http://schemas.microsoft.com/office/drawing/2014/main" id="{E91894E8-6505-4EBF-BFB8-714124B1128D}"/>
                </a:ext>
              </a:extLst>
            </p:cNvPr>
            <p:cNvSpPr txBox="1"/>
            <p:nvPr/>
          </p:nvSpPr>
          <p:spPr>
            <a:xfrm>
              <a:off x="6342400" y="1743786"/>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WL1</a:t>
              </a:r>
            </a:p>
          </p:txBody>
        </p:sp>
        <p:sp>
          <p:nvSpPr>
            <p:cNvPr id="30" name="Freeform: Shape 29">
              <a:extLst>
                <a:ext uri="{FF2B5EF4-FFF2-40B4-BE49-F238E27FC236}">
                  <a16:creationId xmlns:a16="http://schemas.microsoft.com/office/drawing/2014/main" id="{B732DE94-92D8-4C21-894C-D40C991BBEED}"/>
                </a:ext>
              </a:extLst>
            </p:cNvPr>
            <p:cNvSpPr/>
            <p:nvPr/>
          </p:nvSpPr>
          <p:spPr>
            <a:xfrm>
              <a:off x="1741748" y="2199894"/>
              <a:ext cx="2880225" cy="242577"/>
            </a:xfrm>
            <a:custGeom>
              <a:avLst/>
              <a:gdLst>
                <a:gd name="connsiteX0" fmla="*/ 2880225 w 2880225"/>
                <a:gd name="connsiteY0" fmla="*/ 241610 h 242577"/>
                <a:gd name="connsiteX1" fmla="*/ 2501250 w 2880225"/>
                <a:gd name="connsiteY1" fmla="*/ 241610 h 242577"/>
                <a:gd name="connsiteX2" fmla="*/ 2501250 w 2880225"/>
                <a:gd name="connsiteY2" fmla="*/ -967 h 242577"/>
                <a:gd name="connsiteX3" fmla="*/ 2175332 w 2880225"/>
                <a:gd name="connsiteY3" fmla="*/ -967 h 242577"/>
                <a:gd name="connsiteX4" fmla="*/ 2175332 w 2880225"/>
                <a:gd name="connsiteY4" fmla="*/ 241610 h 242577"/>
                <a:gd name="connsiteX5" fmla="*/ 1841837 w 2880225"/>
                <a:gd name="connsiteY5" fmla="*/ 241610 h 242577"/>
                <a:gd name="connsiteX6" fmla="*/ 1841837 w 2880225"/>
                <a:gd name="connsiteY6" fmla="*/ 6673 h 242577"/>
                <a:gd name="connsiteX7" fmla="*/ 1493168 w 2880225"/>
                <a:gd name="connsiteY7" fmla="*/ 6673 h 242577"/>
                <a:gd name="connsiteX8" fmla="*/ 1493168 w 2880225"/>
                <a:gd name="connsiteY8" fmla="*/ 234180 h 242577"/>
                <a:gd name="connsiteX9" fmla="*/ 1144521 w 2880225"/>
                <a:gd name="connsiteY9" fmla="*/ 234180 h 242577"/>
                <a:gd name="connsiteX10" fmla="*/ 1144521 w 2880225"/>
                <a:gd name="connsiteY10" fmla="*/ 14312 h 242577"/>
                <a:gd name="connsiteX11" fmla="*/ 795852 w 2880225"/>
                <a:gd name="connsiteY11" fmla="*/ 14312 h 242577"/>
                <a:gd name="connsiteX12" fmla="*/ 795852 w 2880225"/>
                <a:gd name="connsiteY12" fmla="*/ 241610 h 242577"/>
                <a:gd name="connsiteX13" fmla="*/ 469934 w 2880225"/>
                <a:gd name="connsiteY13" fmla="*/ 241610 h 242577"/>
                <a:gd name="connsiteX14" fmla="*/ 469934 w 2880225"/>
                <a:gd name="connsiteY14" fmla="*/ 21954 h 242577"/>
                <a:gd name="connsiteX15" fmla="*/ 144011 w 2880225"/>
                <a:gd name="connsiteY15" fmla="*/ 21954 h 242577"/>
                <a:gd name="connsiteX16" fmla="*/ 144011 w 2880225"/>
                <a:gd name="connsiteY16" fmla="*/ 241610 h 242577"/>
                <a:gd name="connsiteX17" fmla="*/ 0 w 2880225"/>
                <a:gd name="connsiteY17" fmla="*/ 241610 h 2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225" h="242577">
                  <a:moveTo>
                    <a:pt x="2880225" y="241610"/>
                  </a:moveTo>
                  <a:lnTo>
                    <a:pt x="2501250" y="241610"/>
                  </a:lnTo>
                  <a:lnTo>
                    <a:pt x="2501250" y="-967"/>
                  </a:lnTo>
                  <a:lnTo>
                    <a:pt x="2175332" y="-967"/>
                  </a:lnTo>
                  <a:lnTo>
                    <a:pt x="2175332" y="241610"/>
                  </a:lnTo>
                  <a:lnTo>
                    <a:pt x="1841837" y="241610"/>
                  </a:lnTo>
                  <a:lnTo>
                    <a:pt x="1841837" y="6673"/>
                  </a:lnTo>
                  <a:lnTo>
                    <a:pt x="1493168" y="6673"/>
                  </a:lnTo>
                  <a:lnTo>
                    <a:pt x="1493168" y="234180"/>
                  </a:lnTo>
                  <a:lnTo>
                    <a:pt x="1144521" y="234180"/>
                  </a:lnTo>
                  <a:lnTo>
                    <a:pt x="1144521" y="14312"/>
                  </a:lnTo>
                  <a:lnTo>
                    <a:pt x="795852" y="14312"/>
                  </a:lnTo>
                  <a:lnTo>
                    <a:pt x="795852" y="241610"/>
                  </a:lnTo>
                  <a:lnTo>
                    <a:pt x="469934" y="241610"/>
                  </a:lnTo>
                  <a:lnTo>
                    <a:pt x="469934" y="21954"/>
                  </a:lnTo>
                  <a:lnTo>
                    <a:pt x="144011" y="21954"/>
                  </a:lnTo>
                  <a:lnTo>
                    <a:pt x="144011" y="241610"/>
                  </a:lnTo>
                  <a:lnTo>
                    <a:pt x="0" y="241610"/>
                  </a:lnTo>
                </a:path>
              </a:pathLst>
            </a:custGeom>
            <a:noFill/>
            <a:ln w="16966" cap="flat">
              <a:solidFill>
                <a:srgbClr val="000000"/>
              </a:solidFill>
              <a:prstDash val="solid"/>
              <a:miter/>
            </a:ln>
          </p:spPr>
          <p:txBody>
            <a:bodyPr rtlCol="0" anchor="ctr"/>
            <a:lstStyle/>
            <a:p>
              <a:endParaRPr lang="en-US" sz="1400"/>
            </a:p>
          </p:txBody>
        </p:sp>
        <p:sp>
          <p:nvSpPr>
            <p:cNvPr id="31" name="Freeform: Shape 30">
              <a:extLst>
                <a:ext uri="{FF2B5EF4-FFF2-40B4-BE49-F238E27FC236}">
                  <a16:creationId xmlns:a16="http://schemas.microsoft.com/office/drawing/2014/main" id="{55E94C6A-6792-4196-B019-15835B2B71ED}"/>
                </a:ext>
              </a:extLst>
            </p:cNvPr>
            <p:cNvSpPr/>
            <p:nvPr/>
          </p:nvSpPr>
          <p:spPr>
            <a:xfrm>
              <a:off x="1931238" y="2154477"/>
              <a:ext cx="234965" cy="21222"/>
            </a:xfrm>
            <a:custGeom>
              <a:avLst/>
              <a:gdLst>
                <a:gd name="connsiteX0" fmla="*/ 0 w 234965"/>
                <a:gd name="connsiteY0" fmla="*/ -967 h 21222"/>
                <a:gd name="connsiteX1" fmla="*/ 234966 w 234965"/>
                <a:gd name="connsiteY1" fmla="*/ -967 h 21222"/>
              </a:gdLst>
              <a:ahLst/>
              <a:cxnLst>
                <a:cxn ang="0">
                  <a:pos x="connsiteX0" y="connsiteY0"/>
                </a:cxn>
                <a:cxn ang="0">
                  <a:pos x="connsiteX1" y="connsiteY1"/>
                </a:cxn>
              </a:cxnLst>
              <a:rect l="l" t="t" r="r" b="b"/>
              <a:pathLst>
                <a:path w="234965" h="21222">
                  <a:moveTo>
                    <a:pt x="0" y="-967"/>
                  </a:moveTo>
                  <a:cubicBezTo>
                    <a:pt x="227387" y="-967"/>
                    <a:pt x="234966" y="-967"/>
                    <a:pt x="234966" y="-967"/>
                  </a:cubicBezTo>
                </a:path>
              </a:pathLst>
            </a:custGeom>
            <a:noFill/>
            <a:ln w="16966" cap="flat">
              <a:solidFill>
                <a:srgbClr val="000000"/>
              </a:solidFill>
              <a:prstDash val="solid"/>
              <a:miter/>
            </a:ln>
          </p:spPr>
          <p:txBody>
            <a:bodyPr rtlCol="0" anchor="ctr"/>
            <a:lstStyle/>
            <a:p>
              <a:endParaRPr lang="en-US" sz="1400"/>
            </a:p>
          </p:txBody>
        </p:sp>
        <p:sp>
          <p:nvSpPr>
            <p:cNvPr id="32" name="Freeform: Shape 31">
              <a:extLst>
                <a:ext uri="{FF2B5EF4-FFF2-40B4-BE49-F238E27FC236}">
                  <a16:creationId xmlns:a16="http://schemas.microsoft.com/office/drawing/2014/main" id="{10278ECB-3F9C-4FA9-9DED-E10388C4EFAF}"/>
                </a:ext>
              </a:extLst>
            </p:cNvPr>
            <p:cNvSpPr/>
            <p:nvPr/>
          </p:nvSpPr>
          <p:spPr>
            <a:xfrm>
              <a:off x="1931238" y="2078712"/>
              <a:ext cx="227387" cy="21222"/>
            </a:xfrm>
            <a:custGeom>
              <a:avLst/>
              <a:gdLst>
                <a:gd name="connsiteX0" fmla="*/ 0 w 227387"/>
                <a:gd name="connsiteY0" fmla="*/ -967 h 21222"/>
                <a:gd name="connsiteX1" fmla="*/ 227387 w 227387"/>
                <a:gd name="connsiteY1" fmla="*/ -967 h 21222"/>
              </a:gdLst>
              <a:ahLst/>
              <a:cxnLst>
                <a:cxn ang="0">
                  <a:pos x="connsiteX0" y="connsiteY0"/>
                </a:cxn>
                <a:cxn ang="0">
                  <a:pos x="connsiteX1" y="connsiteY1"/>
                </a:cxn>
              </a:cxnLst>
              <a:rect l="l" t="t" r="r" b="b"/>
              <a:pathLst>
                <a:path w="227387" h="21222">
                  <a:moveTo>
                    <a:pt x="0" y="-967"/>
                  </a:moveTo>
                  <a:lnTo>
                    <a:pt x="227387" y="-967"/>
                  </a:lnTo>
                </a:path>
              </a:pathLst>
            </a:custGeom>
            <a:noFill/>
            <a:ln w="16966" cap="flat">
              <a:solidFill>
                <a:srgbClr val="000000"/>
              </a:solidFill>
              <a:prstDash val="solid"/>
              <a:miter/>
            </a:ln>
          </p:spPr>
          <p:txBody>
            <a:bodyPr rtlCol="0" anchor="ctr"/>
            <a:lstStyle/>
            <a:p>
              <a:endParaRPr lang="en-US" sz="1400"/>
            </a:p>
          </p:txBody>
        </p:sp>
        <p:sp>
          <p:nvSpPr>
            <p:cNvPr id="33" name="Freeform: Shape 32">
              <a:extLst>
                <a:ext uri="{FF2B5EF4-FFF2-40B4-BE49-F238E27FC236}">
                  <a16:creationId xmlns:a16="http://schemas.microsoft.com/office/drawing/2014/main" id="{DBDB7357-7090-4EEE-B059-57E154813DA3}"/>
                </a:ext>
              </a:extLst>
            </p:cNvPr>
            <p:cNvSpPr/>
            <p:nvPr/>
          </p:nvSpPr>
          <p:spPr>
            <a:xfrm>
              <a:off x="2044930" y="1896832"/>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34" name="TextBox 33">
              <a:extLst>
                <a:ext uri="{FF2B5EF4-FFF2-40B4-BE49-F238E27FC236}">
                  <a16:creationId xmlns:a16="http://schemas.microsoft.com/office/drawing/2014/main" id="{BB541734-D770-427C-B0FA-60EB88B87C87}"/>
                </a:ext>
              </a:extLst>
            </p:cNvPr>
            <p:cNvSpPr txBox="1"/>
            <p:nvPr/>
          </p:nvSpPr>
          <p:spPr>
            <a:xfrm>
              <a:off x="1552113" y="1770884"/>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WL8</a:t>
              </a:r>
            </a:p>
          </p:txBody>
        </p:sp>
        <p:sp>
          <p:nvSpPr>
            <p:cNvPr id="35" name="Freeform: Shape 34">
              <a:extLst>
                <a:ext uri="{FF2B5EF4-FFF2-40B4-BE49-F238E27FC236}">
                  <a16:creationId xmlns:a16="http://schemas.microsoft.com/office/drawing/2014/main" id="{8463CBEC-8EF5-42B0-8567-36B909160211}"/>
                </a:ext>
              </a:extLst>
            </p:cNvPr>
            <p:cNvSpPr/>
            <p:nvPr/>
          </p:nvSpPr>
          <p:spPr>
            <a:xfrm>
              <a:off x="2575907" y="2153416"/>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36" name="Freeform: Shape 35">
              <a:extLst>
                <a:ext uri="{FF2B5EF4-FFF2-40B4-BE49-F238E27FC236}">
                  <a16:creationId xmlns:a16="http://schemas.microsoft.com/office/drawing/2014/main" id="{7F982E2A-0B1E-4DCA-A120-2DE590F26432}"/>
                </a:ext>
              </a:extLst>
            </p:cNvPr>
            <p:cNvSpPr/>
            <p:nvPr/>
          </p:nvSpPr>
          <p:spPr>
            <a:xfrm>
              <a:off x="2575907" y="2077651"/>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37" name="Freeform: Shape 36">
              <a:extLst>
                <a:ext uri="{FF2B5EF4-FFF2-40B4-BE49-F238E27FC236}">
                  <a16:creationId xmlns:a16="http://schemas.microsoft.com/office/drawing/2014/main" id="{13F81BF5-953C-4689-B7E1-80CE30F13A87}"/>
                </a:ext>
              </a:extLst>
            </p:cNvPr>
            <p:cNvSpPr/>
            <p:nvPr/>
          </p:nvSpPr>
          <p:spPr>
            <a:xfrm>
              <a:off x="2689597" y="1895771"/>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38" name="TextBox 37">
              <a:extLst>
                <a:ext uri="{FF2B5EF4-FFF2-40B4-BE49-F238E27FC236}">
                  <a16:creationId xmlns:a16="http://schemas.microsoft.com/office/drawing/2014/main" id="{6875E0DF-C85E-49A5-90B1-8A45DDF3201E}"/>
                </a:ext>
              </a:extLst>
            </p:cNvPr>
            <p:cNvSpPr txBox="1"/>
            <p:nvPr/>
          </p:nvSpPr>
          <p:spPr>
            <a:xfrm>
              <a:off x="2196787" y="1769761"/>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WL7</a:t>
              </a:r>
            </a:p>
          </p:txBody>
        </p:sp>
        <p:sp>
          <p:nvSpPr>
            <p:cNvPr id="39" name="Freeform: Shape 38">
              <a:extLst>
                <a:ext uri="{FF2B5EF4-FFF2-40B4-BE49-F238E27FC236}">
                  <a16:creationId xmlns:a16="http://schemas.microsoft.com/office/drawing/2014/main" id="{F60DAF30-6066-43B1-BAEF-99A1EEF6E8B6}"/>
                </a:ext>
              </a:extLst>
            </p:cNvPr>
            <p:cNvSpPr/>
            <p:nvPr/>
          </p:nvSpPr>
          <p:spPr>
            <a:xfrm>
              <a:off x="3273223" y="2145776"/>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40" name="Freeform: Shape 39">
              <a:extLst>
                <a:ext uri="{FF2B5EF4-FFF2-40B4-BE49-F238E27FC236}">
                  <a16:creationId xmlns:a16="http://schemas.microsoft.com/office/drawing/2014/main" id="{AF73DCB7-3A36-4EB8-909B-3E859124220F}"/>
                </a:ext>
              </a:extLst>
            </p:cNvPr>
            <p:cNvSpPr/>
            <p:nvPr/>
          </p:nvSpPr>
          <p:spPr>
            <a:xfrm>
              <a:off x="3273223" y="2070011"/>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41" name="Freeform: Shape 40">
              <a:extLst>
                <a:ext uri="{FF2B5EF4-FFF2-40B4-BE49-F238E27FC236}">
                  <a16:creationId xmlns:a16="http://schemas.microsoft.com/office/drawing/2014/main" id="{7185F63F-0299-4CD5-BCEF-836C499DA272}"/>
                </a:ext>
              </a:extLst>
            </p:cNvPr>
            <p:cNvSpPr/>
            <p:nvPr/>
          </p:nvSpPr>
          <p:spPr>
            <a:xfrm>
              <a:off x="3386914" y="1888132"/>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42" name="TextBox 41">
              <a:extLst>
                <a:ext uri="{FF2B5EF4-FFF2-40B4-BE49-F238E27FC236}">
                  <a16:creationId xmlns:a16="http://schemas.microsoft.com/office/drawing/2014/main" id="{F6D18DDD-476E-4CF4-A4B5-D6C966DE9375}"/>
                </a:ext>
              </a:extLst>
            </p:cNvPr>
            <p:cNvSpPr txBox="1"/>
            <p:nvPr/>
          </p:nvSpPr>
          <p:spPr>
            <a:xfrm>
              <a:off x="2894095" y="1762186"/>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WL6</a:t>
              </a:r>
            </a:p>
          </p:txBody>
        </p:sp>
        <p:sp>
          <p:nvSpPr>
            <p:cNvPr id="43" name="Freeform: Shape 42">
              <a:extLst>
                <a:ext uri="{FF2B5EF4-FFF2-40B4-BE49-F238E27FC236}">
                  <a16:creationId xmlns:a16="http://schemas.microsoft.com/office/drawing/2014/main" id="{989EFA52-E924-4530-8AE4-FDE957B871E1}"/>
                </a:ext>
              </a:extLst>
            </p:cNvPr>
            <p:cNvSpPr/>
            <p:nvPr/>
          </p:nvSpPr>
          <p:spPr>
            <a:xfrm>
              <a:off x="3978117" y="2130708"/>
              <a:ext cx="234978" cy="21222"/>
            </a:xfrm>
            <a:custGeom>
              <a:avLst/>
              <a:gdLst>
                <a:gd name="connsiteX0" fmla="*/ 0 w 234978"/>
                <a:gd name="connsiteY0" fmla="*/ -967 h 21222"/>
                <a:gd name="connsiteX1" fmla="*/ 234978 w 234978"/>
                <a:gd name="connsiteY1" fmla="*/ -967 h 21222"/>
              </a:gdLst>
              <a:ahLst/>
              <a:cxnLst>
                <a:cxn ang="0">
                  <a:pos x="connsiteX0" y="connsiteY0"/>
                </a:cxn>
                <a:cxn ang="0">
                  <a:pos x="connsiteX1" y="connsiteY1"/>
                </a:cxn>
              </a:cxnLst>
              <a:rect l="l" t="t" r="r" b="b"/>
              <a:pathLst>
                <a:path w="234978" h="21222">
                  <a:moveTo>
                    <a:pt x="0" y="-967"/>
                  </a:moveTo>
                  <a:cubicBezTo>
                    <a:pt x="227402" y="-967"/>
                    <a:pt x="234978" y="-967"/>
                    <a:pt x="234978" y="-967"/>
                  </a:cubicBezTo>
                </a:path>
              </a:pathLst>
            </a:custGeom>
            <a:noFill/>
            <a:ln w="16966" cap="flat">
              <a:solidFill>
                <a:srgbClr val="000000"/>
              </a:solidFill>
              <a:prstDash val="solid"/>
              <a:miter/>
            </a:ln>
          </p:spPr>
          <p:txBody>
            <a:bodyPr rtlCol="0" anchor="ctr"/>
            <a:lstStyle/>
            <a:p>
              <a:endParaRPr lang="en-US" sz="1400"/>
            </a:p>
          </p:txBody>
        </p:sp>
        <p:sp>
          <p:nvSpPr>
            <p:cNvPr id="44" name="Freeform: Shape 43">
              <a:extLst>
                <a:ext uri="{FF2B5EF4-FFF2-40B4-BE49-F238E27FC236}">
                  <a16:creationId xmlns:a16="http://schemas.microsoft.com/office/drawing/2014/main" id="{3D0FBA42-C62A-4CDD-9454-57B824DF36E5}"/>
                </a:ext>
              </a:extLst>
            </p:cNvPr>
            <p:cNvSpPr/>
            <p:nvPr/>
          </p:nvSpPr>
          <p:spPr>
            <a:xfrm>
              <a:off x="3978117" y="2054942"/>
              <a:ext cx="227401" cy="21222"/>
            </a:xfrm>
            <a:custGeom>
              <a:avLst/>
              <a:gdLst>
                <a:gd name="connsiteX0" fmla="*/ 0 w 227401"/>
                <a:gd name="connsiteY0" fmla="*/ -967 h 21222"/>
                <a:gd name="connsiteX1" fmla="*/ 227402 w 227401"/>
                <a:gd name="connsiteY1" fmla="*/ -967 h 21222"/>
              </a:gdLst>
              <a:ahLst/>
              <a:cxnLst>
                <a:cxn ang="0">
                  <a:pos x="connsiteX0" y="connsiteY0"/>
                </a:cxn>
                <a:cxn ang="0">
                  <a:pos x="connsiteX1" y="connsiteY1"/>
                </a:cxn>
              </a:cxnLst>
              <a:rect l="l" t="t" r="r" b="b"/>
              <a:pathLst>
                <a:path w="227401" h="21222">
                  <a:moveTo>
                    <a:pt x="0" y="-967"/>
                  </a:moveTo>
                  <a:lnTo>
                    <a:pt x="227402" y="-967"/>
                  </a:lnTo>
                </a:path>
              </a:pathLst>
            </a:custGeom>
            <a:noFill/>
            <a:ln w="16966" cap="flat">
              <a:solidFill>
                <a:srgbClr val="000000"/>
              </a:solidFill>
              <a:prstDash val="solid"/>
              <a:miter/>
            </a:ln>
          </p:spPr>
          <p:txBody>
            <a:bodyPr rtlCol="0" anchor="ctr"/>
            <a:lstStyle/>
            <a:p>
              <a:endParaRPr lang="en-US" sz="1400"/>
            </a:p>
          </p:txBody>
        </p:sp>
        <p:sp>
          <p:nvSpPr>
            <p:cNvPr id="45" name="Freeform: Shape 44">
              <a:extLst>
                <a:ext uri="{FF2B5EF4-FFF2-40B4-BE49-F238E27FC236}">
                  <a16:creationId xmlns:a16="http://schemas.microsoft.com/office/drawing/2014/main" id="{3A1623D7-7209-45C4-8544-AFA7C2543EF3}"/>
                </a:ext>
              </a:extLst>
            </p:cNvPr>
            <p:cNvSpPr/>
            <p:nvPr/>
          </p:nvSpPr>
          <p:spPr>
            <a:xfrm>
              <a:off x="4091807" y="1872936"/>
              <a:ext cx="21222" cy="174366"/>
            </a:xfrm>
            <a:custGeom>
              <a:avLst/>
              <a:gdLst>
                <a:gd name="connsiteX0" fmla="*/ 0 w 21222"/>
                <a:gd name="connsiteY0" fmla="*/ -967 h 174366"/>
                <a:gd name="connsiteX1" fmla="*/ 0 w 21222"/>
                <a:gd name="connsiteY1" fmla="*/ 173399 h 174366"/>
              </a:gdLst>
              <a:ahLst/>
              <a:cxnLst>
                <a:cxn ang="0">
                  <a:pos x="connsiteX0" y="connsiteY0"/>
                </a:cxn>
                <a:cxn ang="0">
                  <a:pos x="connsiteX1" y="connsiteY1"/>
                </a:cxn>
              </a:cxnLst>
              <a:rect l="l" t="t" r="r" b="b"/>
              <a:pathLst>
                <a:path w="21222" h="174366">
                  <a:moveTo>
                    <a:pt x="0" y="-967"/>
                  </a:moveTo>
                  <a:lnTo>
                    <a:pt x="0" y="173399"/>
                  </a:lnTo>
                </a:path>
              </a:pathLst>
            </a:custGeom>
            <a:noFill/>
            <a:ln w="16966" cap="flat">
              <a:solidFill>
                <a:srgbClr val="000000"/>
              </a:solidFill>
              <a:prstDash val="solid"/>
              <a:miter/>
            </a:ln>
          </p:spPr>
          <p:txBody>
            <a:bodyPr rtlCol="0" anchor="ctr"/>
            <a:lstStyle/>
            <a:p>
              <a:endParaRPr lang="en-US" sz="1400"/>
            </a:p>
          </p:txBody>
        </p:sp>
        <p:sp>
          <p:nvSpPr>
            <p:cNvPr id="46" name="TextBox 45">
              <a:extLst>
                <a:ext uri="{FF2B5EF4-FFF2-40B4-BE49-F238E27FC236}">
                  <a16:creationId xmlns:a16="http://schemas.microsoft.com/office/drawing/2014/main" id="{E7A23C51-06B0-48D4-8165-A4946A12B67A}"/>
                </a:ext>
              </a:extLst>
            </p:cNvPr>
            <p:cNvSpPr txBox="1"/>
            <p:nvPr/>
          </p:nvSpPr>
          <p:spPr>
            <a:xfrm>
              <a:off x="3598994" y="1747013"/>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WL5</a:t>
              </a:r>
            </a:p>
          </p:txBody>
        </p:sp>
        <p:sp>
          <p:nvSpPr>
            <p:cNvPr id="47" name="Freeform: Shape 46">
              <a:extLst>
                <a:ext uri="{FF2B5EF4-FFF2-40B4-BE49-F238E27FC236}">
                  <a16:creationId xmlns:a16="http://schemas.microsoft.com/office/drawing/2014/main" id="{3C60E7FF-A1FB-41B9-96C1-BE97314BEF48}"/>
                </a:ext>
              </a:extLst>
            </p:cNvPr>
            <p:cNvSpPr/>
            <p:nvPr/>
          </p:nvSpPr>
          <p:spPr>
            <a:xfrm>
              <a:off x="7653413" y="2105877"/>
              <a:ext cx="265284" cy="7427"/>
            </a:xfrm>
            <a:custGeom>
              <a:avLst/>
              <a:gdLst>
                <a:gd name="connsiteX0" fmla="*/ 0 w 265284"/>
                <a:gd name="connsiteY0" fmla="*/ -967 h 7427"/>
                <a:gd name="connsiteX1" fmla="*/ 265285 w 265284"/>
                <a:gd name="connsiteY1" fmla="*/ -967 h 7427"/>
                <a:gd name="connsiteX2" fmla="*/ 265285 w 265284"/>
                <a:gd name="connsiteY2" fmla="*/ 6460 h 7427"/>
              </a:gdLst>
              <a:ahLst/>
              <a:cxnLst>
                <a:cxn ang="0">
                  <a:pos x="connsiteX0" y="connsiteY0"/>
                </a:cxn>
                <a:cxn ang="0">
                  <a:pos x="connsiteX1" y="connsiteY1"/>
                </a:cxn>
                <a:cxn ang="0">
                  <a:pos x="connsiteX2" y="connsiteY2"/>
                </a:cxn>
              </a:cxnLst>
              <a:rect l="l" t="t" r="r" b="b"/>
              <a:pathLst>
                <a:path w="265284" h="7427">
                  <a:moveTo>
                    <a:pt x="0" y="-967"/>
                  </a:moveTo>
                  <a:lnTo>
                    <a:pt x="265285" y="-967"/>
                  </a:lnTo>
                  <a:lnTo>
                    <a:pt x="265285" y="6460"/>
                  </a:lnTo>
                </a:path>
              </a:pathLst>
            </a:custGeom>
            <a:noFill/>
            <a:ln w="16966" cap="flat">
              <a:solidFill>
                <a:srgbClr val="000000"/>
              </a:solidFill>
              <a:prstDash val="solid"/>
              <a:miter/>
            </a:ln>
          </p:spPr>
          <p:txBody>
            <a:bodyPr rtlCol="0" anchor="ctr"/>
            <a:lstStyle/>
            <a:p>
              <a:endParaRPr lang="en-US" sz="1400"/>
            </a:p>
          </p:txBody>
        </p:sp>
        <p:sp>
          <p:nvSpPr>
            <p:cNvPr id="48" name="Freeform: Shape 47">
              <a:extLst>
                <a:ext uri="{FF2B5EF4-FFF2-40B4-BE49-F238E27FC236}">
                  <a16:creationId xmlns:a16="http://schemas.microsoft.com/office/drawing/2014/main" id="{3B4B6BBC-EC90-4150-A0A3-F411957DC593}"/>
                </a:ext>
              </a:extLst>
            </p:cNvPr>
            <p:cNvSpPr/>
            <p:nvPr/>
          </p:nvSpPr>
          <p:spPr>
            <a:xfrm>
              <a:off x="7782256" y="1802604"/>
              <a:ext cx="21222" cy="310700"/>
            </a:xfrm>
            <a:custGeom>
              <a:avLst/>
              <a:gdLst>
                <a:gd name="connsiteX0" fmla="*/ 0 w 21222"/>
                <a:gd name="connsiteY0" fmla="*/ 309733 h 310700"/>
                <a:gd name="connsiteX1" fmla="*/ 0 w 21222"/>
                <a:gd name="connsiteY1" fmla="*/ -967 h 310700"/>
              </a:gdLst>
              <a:ahLst/>
              <a:cxnLst>
                <a:cxn ang="0">
                  <a:pos x="connsiteX0" y="connsiteY0"/>
                </a:cxn>
                <a:cxn ang="0">
                  <a:pos x="connsiteX1" y="connsiteY1"/>
                </a:cxn>
              </a:cxnLst>
              <a:rect l="l" t="t" r="r" b="b"/>
              <a:pathLst>
                <a:path w="21222" h="310700">
                  <a:moveTo>
                    <a:pt x="0" y="309733"/>
                  </a:moveTo>
                  <a:lnTo>
                    <a:pt x="0" y="-967"/>
                  </a:lnTo>
                </a:path>
              </a:pathLst>
            </a:custGeom>
            <a:noFill/>
            <a:ln w="16966" cap="flat">
              <a:solidFill>
                <a:srgbClr val="000000"/>
              </a:solidFill>
              <a:prstDash val="solid"/>
              <a:miter/>
            </a:ln>
          </p:spPr>
          <p:txBody>
            <a:bodyPr rtlCol="0" anchor="ctr"/>
            <a:lstStyle/>
            <a:p>
              <a:endParaRPr lang="en-US" sz="1400"/>
            </a:p>
          </p:txBody>
        </p:sp>
        <p:sp>
          <p:nvSpPr>
            <p:cNvPr id="49" name="Freeform: Shape 48">
              <a:extLst>
                <a:ext uri="{FF2B5EF4-FFF2-40B4-BE49-F238E27FC236}">
                  <a16:creationId xmlns:a16="http://schemas.microsoft.com/office/drawing/2014/main" id="{E969178A-A6A9-4DB0-A8E9-ED2D0384C1A3}"/>
                </a:ext>
              </a:extLst>
            </p:cNvPr>
            <p:cNvSpPr/>
            <p:nvPr/>
          </p:nvSpPr>
          <p:spPr>
            <a:xfrm>
              <a:off x="763580" y="2185250"/>
              <a:ext cx="1015662" cy="515288"/>
            </a:xfrm>
            <a:custGeom>
              <a:avLst/>
              <a:gdLst>
                <a:gd name="connsiteX0" fmla="*/ 1015662 w 1015662"/>
                <a:gd name="connsiteY0" fmla="*/ 256676 h 515288"/>
                <a:gd name="connsiteX1" fmla="*/ 712480 w 1015662"/>
                <a:gd name="connsiteY1" fmla="*/ 256676 h 515288"/>
                <a:gd name="connsiteX2" fmla="*/ 712480 w 1015662"/>
                <a:gd name="connsiteY2" fmla="*/ -967 h 515288"/>
                <a:gd name="connsiteX3" fmla="*/ 386558 w 1015662"/>
                <a:gd name="connsiteY3" fmla="*/ -967 h 515288"/>
                <a:gd name="connsiteX4" fmla="*/ 386558 w 1015662"/>
                <a:gd name="connsiteY4" fmla="*/ 241396 h 515288"/>
                <a:gd name="connsiteX5" fmla="*/ 0 w 1015662"/>
                <a:gd name="connsiteY5" fmla="*/ 241396 h 515288"/>
                <a:gd name="connsiteX6" fmla="*/ 0 w 1015662"/>
                <a:gd name="connsiteY6" fmla="*/ 514321 h 5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662" h="515288">
                  <a:moveTo>
                    <a:pt x="1015662" y="256676"/>
                  </a:moveTo>
                  <a:lnTo>
                    <a:pt x="712480" y="256676"/>
                  </a:lnTo>
                  <a:lnTo>
                    <a:pt x="712480" y="-967"/>
                  </a:lnTo>
                  <a:lnTo>
                    <a:pt x="386558" y="-967"/>
                  </a:lnTo>
                  <a:lnTo>
                    <a:pt x="386558" y="241396"/>
                  </a:lnTo>
                  <a:lnTo>
                    <a:pt x="0" y="241396"/>
                  </a:lnTo>
                  <a:lnTo>
                    <a:pt x="0" y="514321"/>
                  </a:lnTo>
                </a:path>
              </a:pathLst>
            </a:custGeom>
            <a:noFill/>
            <a:ln w="16966" cap="flat">
              <a:solidFill>
                <a:srgbClr val="000000"/>
              </a:solidFill>
              <a:prstDash val="solid"/>
              <a:miter/>
            </a:ln>
          </p:spPr>
          <p:txBody>
            <a:bodyPr rtlCol="0" anchor="ctr"/>
            <a:lstStyle/>
            <a:p>
              <a:endParaRPr lang="en-US" sz="1400"/>
            </a:p>
          </p:txBody>
        </p:sp>
        <p:sp>
          <p:nvSpPr>
            <p:cNvPr id="50" name="Freeform: Shape 49">
              <a:extLst>
                <a:ext uri="{FF2B5EF4-FFF2-40B4-BE49-F238E27FC236}">
                  <a16:creationId xmlns:a16="http://schemas.microsoft.com/office/drawing/2014/main" id="{B556B137-2AC8-4BD1-9AB2-7F0EFF736ED5}"/>
                </a:ext>
              </a:extLst>
            </p:cNvPr>
            <p:cNvSpPr/>
            <p:nvPr/>
          </p:nvSpPr>
          <p:spPr>
            <a:xfrm>
              <a:off x="1165297" y="2101845"/>
              <a:ext cx="280444" cy="21222"/>
            </a:xfrm>
            <a:custGeom>
              <a:avLst/>
              <a:gdLst>
                <a:gd name="connsiteX0" fmla="*/ 0 w 280444"/>
                <a:gd name="connsiteY0" fmla="*/ -967 h 21222"/>
                <a:gd name="connsiteX1" fmla="*/ 280444 w 280444"/>
                <a:gd name="connsiteY1" fmla="*/ -967 h 21222"/>
              </a:gdLst>
              <a:ahLst/>
              <a:cxnLst>
                <a:cxn ang="0">
                  <a:pos x="connsiteX0" y="connsiteY0"/>
                </a:cxn>
                <a:cxn ang="0">
                  <a:pos x="connsiteX1" y="connsiteY1"/>
                </a:cxn>
              </a:cxnLst>
              <a:rect l="l" t="t" r="r" b="b"/>
              <a:pathLst>
                <a:path w="280444" h="21222">
                  <a:moveTo>
                    <a:pt x="0" y="-967"/>
                  </a:moveTo>
                  <a:lnTo>
                    <a:pt x="280444" y="-967"/>
                  </a:lnTo>
                </a:path>
              </a:pathLst>
            </a:custGeom>
            <a:noFill/>
            <a:ln w="16966" cap="flat">
              <a:solidFill>
                <a:srgbClr val="000000"/>
              </a:solidFill>
              <a:prstDash val="solid"/>
              <a:miter/>
            </a:ln>
          </p:spPr>
          <p:txBody>
            <a:bodyPr rtlCol="0" anchor="ctr"/>
            <a:lstStyle/>
            <a:p>
              <a:endParaRPr lang="en-US" sz="1400"/>
            </a:p>
          </p:txBody>
        </p:sp>
        <p:sp>
          <p:nvSpPr>
            <p:cNvPr id="51" name="Freeform: Shape 50">
              <a:extLst>
                <a:ext uri="{FF2B5EF4-FFF2-40B4-BE49-F238E27FC236}">
                  <a16:creationId xmlns:a16="http://schemas.microsoft.com/office/drawing/2014/main" id="{C345F715-27F3-41DB-9726-DD2A7D926029}"/>
                </a:ext>
              </a:extLst>
            </p:cNvPr>
            <p:cNvSpPr/>
            <p:nvPr/>
          </p:nvSpPr>
          <p:spPr>
            <a:xfrm>
              <a:off x="1309308" y="1855682"/>
              <a:ext cx="21222" cy="238522"/>
            </a:xfrm>
            <a:custGeom>
              <a:avLst/>
              <a:gdLst>
                <a:gd name="connsiteX0" fmla="*/ 0 w 21222"/>
                <a:gd name="connsiteY0" fmla="*/ 237556 h 238522"/>
                <a:gd name="connsiteX1" fmla="*/ 0 w 21222"/>
                <a:gd name="connsiteY1" fmla="*/ -967 h 238522"/>
              </a:gdLst>
              <a:ahLst/>
              <a:cxnLst>
                <a:cxn ang="0">
                  <a:pos x="connsiteX0" y="connsiteY0"/>
                </a:cxn>
                <a:cxn ang="0">
                  <a:pos x="connsiteX1" y="connsiteY1"/>
                </a:cxn>
              </a:cxnLst>
              <a:rect l="l" t="t" r="r" b="b"/>
              <a:pathLst>
                <a:path w="21222" h="238522">
                  <a:moveTo>
                    <a:pt x="0" y="237556"/>
                  </a:moveTo>
                  <a:lnTo>
                    <a:pt x="0" y="-967"/>
                  </a:lnTo>
                </a:path>
              </a:pathLst>
            </a:custGeom>
            <a:noFill/>
            <a:ln w="12833" cap="flat">
              <a:solidFill>
                <a:srgbClr val="000000"/>
              </a:solidFill>
              <a:prstDash val="solid"/>
              <a:miter/>
            </a:ln>
          </p:spPr>
          <p:txBody>
            <a:bodyPr rtlCol="0" anchor="ctr"/>
            <a:lstStyle/>
            <a:p>
              <a:endParaRPr lang="en-US" sz="1400"/>
            </a:p>
          </p:txBody>
        </p:sp>
        <p:sp>
          <p:nvSpPr>
            <p:cNvPr id="52" name="TextBox 51">
              <a:extLst>
                <a:ext uri="{FF2B5EF4-FFF2-40B4-BE49-F238E27FC236}">
                  <a16:creationId xmlns:a16="http://schemas.microsoft.com/office/drawing/2014/main" id="{2869291C-EC6C-4CCE-ABE7-F38922E71840}"/>
                </a:ext>
              </a:extLst>
            </p:cNvPr>
            <p:cNvSpPr txBox="1"/>
            <p:nvPr/>
          </p:nvSpPr>
          <p:spPr>
            <a:xfrm>
              <a:off x="512051" y="1653750"/>
              <a:ext cx="78098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Ground</a:t>
              </a:r>
            </a:p>
          </p:txBody>
        </p:sp>
        <p:sp>
          <p:nvSpPr>
            <p:cNvPr id="53" name="TextBox 52">
              <a:extLst>
                <a:ext uri="{FF2B5EF4-FFF2-40B4-BE49-F238E27FC236}">
                  <a16:creationId xmlns:a16="http://schemas.microsoft.com/office/drawing/2014/main" id="{8CF9C1EF-9C5A-414D-9906-B64B21DE46B9}"/>
                </a:ext>
              </a:extLst>
            </p:cNvPr>
            <p:cNvSpPr txBox="1"/>
            <p:nvPr/>
          </p:nvSpPr>
          <p:spPr>
            <a:xfrm>
              <a:off x="572178" y="1833343"/>
              <a:ext cx="65274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select</a:t>
              </a:r>
            </a:p>
          </p:txBody>
        </p:sp>
        <p:sp>
          <p:nvSpPr>
            <p:cNvPr id="54" name="TextBox 53">
              <a:extLst>
                <a:ext uri="{FF2B5EF4-FFF2-40B4-BE49-F238E27FC236}">
                  <a16:creationId xmlns:a16="http://schemas.microsoft.com/office/drawing/2014/main" id="{2BBD1E96-FA03-4D8C-B749-842A83CC910A}"/>
                </a:ext>
              </a:extLst>
            </p:cNvPr>
            <p:cNvSpPr txBox="1"/>
            <p:nvPr/>
          </p:nvSpPr>
          <p:spPr>
            <a:xfrm>
              <a:off x="8113373" y="1265924"/>
              <a:ext cx="723275"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Bit line</a:t>
              </a:r>
            </a:p>
          </p:txBody>
        </p:sp>
        <p:sp>
          <p:nvSpPr>
            <p:cNvPr id="55" name="Freeform: Shape 54">
              <a:extLst>
                <a:ext uri="{FF2B5EF4-FFF2-40B4-BE49-F238E27FC236}">
                  <a16:creationId xmlns:a16="http://schemas.microsoft.com/office/drawing/2014/main" id="{769C9EA4-4220-4D58-8008-586D621059C0}"/>
                </a:ext>
              </a:extLst>
            </p:cNvPr>
            <p:cNvSpPr/>
            <p:nvPr/>
          </p:nvSpPr>
          <p:spPr>
            <a:xfrm>
              <a:off x="606336" y="2714546"/>
              <a:ext cx="321573" cy="171479"/>
            </a:xfrm>
            <a:custGeom>
              <a:avLst/>
              <a:gdLst>
                <a:gd name="connsiteX0" fmla="*/ 0 w 321573"/>
                <a:gd name="connsiteY0" fmla="*/ -967 h 171479"/>
                <a:gd name="connsiteX1" fmla="*/ 321574 w 321573"/>
                <a:gd name="connsiteY1" fmla="*/ -967 h 171479"/>
                <a:gd name="connsiteX2" fmla="*/ 150068 w 321573"/>
                <a:gd name="connsiteY2" fmla="*/ 170512 h 171479"/>
              </a:gdLst>
              <a:ahLst/>
              <a:cxnLst>
                <a:cxn ang="0">
                  <a:pos x="connsiteX0" y="connsiteY0"/>
                </a:cxn>
                <a:cxn ang="0">
                  <a:pos x="connsiteX1" y="connsiteY1"/>
                </a:cxn>
                <a:cxn ang="0">
                  <a:pos x="connsiteX2" y="connsiteY2"/>
                </a:cxn>
              </a:cxnLst>
              <a:rect l="l" t="t" r="r" b="b"/>
              <a:pathLst>
                <a:path w="321573" h="171479">
                  <a:moveTo>
                    <a:pt x="0" y="-967"/>
                  </a:moveTo>
                  <a:lnTo>
                    <a:pt x="321574" y="-967"/>
                  </a:lnTo>
                  <a:lnTo>
                    <a:pt x="150068" y="170512"/>
                  </a:lnTo>
                  <a:close/>
                </a:path>
              </a:pathLst>
            </a:custGeom>
            <a:noFill/>
            <a:ln w="24410" cap="flat">
              <a:solidFill>
                <a:srgbClr val="0000E8"/>
              </a:solidFill>
              <a:prstDash val="solid"/>
              <a:miter/>
            </a:ln>
          </p:spPr>
          <p:txBody>
            <a:bodyPr rtlCol="0" anchor="ctr"/>
            <a:lstStyle/>
            <a:p>
              <a:endParaRPr lang="en-US" sz="1400"/>
            </a:p>
          </p:txBody>
        </p:sp>
        <p:sp>
          <p:nvSpPr>
            <p:cNvPr id="3" name="Rectangle: Rounded Corners 2">
              <a:extLst>
                <a:ext uri="{FF2B5EF4-FFF2-40B4-BE49-F238E27FC236}">
                  <a16:creationId xmlns:a16="http://schemas.microsoft.com/office/drawing/2014/main" id="{7B007A78-F650-2D74-FC75-5AC09CB43C55}"/>
                </a:ext>
              </a:extLst>
            </p:cNvPr>
            <p:cNvSpPr/>
            <p:nvPr/>
          </p:nvSpPr>
          <p:spPr>
            <a:xfrm>
              <a:off x="3139649" y="932823"/>
              <a:ext cx="2042160" cy="5094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NAND Flash</a:t>
              </a:r>
            </a:p>
          </p:txBody>
        </p:sp>
      </p:grpSp>
      <p:sp>
        <p:nvSpPr>
          <p:cNvPr id="75" name="Rectangle: Rounded Corners 74">
            <a:extLst>
              <a:ext uri="{FF2B5EF4-FFF2-40B4-BE49-F238E27FC236}">
                <a16:creationId xmlns:a16="http://schemas.microsoft.com/office/drawing/2014/main" id="{39064529-901F-F08E-334E-EF05F7FDC82D}"/>
              </a:ext>
            </a:extLst>
          </p:cNvPr>
          <p:cNvSpPr/>
          <p:nvPr/>
        </p:nvSpPr>
        <p:spPr>
          <a:xfrm>
            <a:off x="5664760" y="4384814"/>
            <a:ext cx="2042160" cy="5094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NOR Flash</a:t>
            </a:r>
          </a:p>
        </p:txBody>
      </p:sp>
      <p:sp>
        <p:nvSpPr>
          <p:cNvPr id="7" name="Rectangle: Rounded Corners 6">
            <a:extLst>
              <a:ext uri="{FF2B5EF4-FFF2-40B4-BE49-F238E27FC236}">
                <a16:creationId xmlns:a16="http://schemas.microsoft.com/office/drawing/2014/main" id="{490E05FA-4231-6324-6567-9CED5C66620D}"/>
              </a:ext>
            </a:extLst>
          </p:cNvPr>
          <p:cNvSpPr/>
          <p:nvPr/>
        </p:nvSpPr>
        <p:spPr>
          <a:xfrm>
            <a:off x="10222944" y="1863048"/>
            <a:ext cx="1862209" cy="7668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Higher density</a:t>
            </a:r>
          </a:p>
        </p:txBody>
      </p:sp>
    </p:spTree>
    <p:extLst>
      <p:ext uri="{BB962C8B-B14F-4D97-AF65-F5344CB8AC3E}">
        <p14:creationId xmlns:p14="http://schemas.microsoft.com/office/powerpoint/2010/main" val="295149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extLst>
              <p:ext uri="{D42A27DB-BD31-4B8C-83A1-F6EECF244321}">
                <p14:modId xmlns:p14="http://schemas.microsoft.com/office/powerpoint/2010/main" val="4060068804"/>
              </p:ext>
            </p:extLst>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1985482" y="49265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2896501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61C4-2334-78C3-0D61-4179187C16DF}"/>
              </a:ext>
            </a:extLst>
          </p:cNvPr>
          <p:cNvSpPr>
            <a:spLocks noGrp="1"/>
          </p:cNvSpPr>
          <p:nvPr>
            <p:ph type="title"/>
          </p:nvPr>
        </p:nvSpPr>
        <p:spPr/>
        <p:txBody>
          <a:bodyPr/>
          <a:lstStyle/>
          <a:p>
            <a:r>
              <a:rPr lang="en-US"/>
              <a:t>NOR Flash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5456F4-63B6-5182-A2E1-1633BDF0A1EA}"/>
                  </a:ext>
                </a:extLst>
              </p:cNvPr>
              <p:cNvSpPr>
                <a:spLocks noGrp="1"/>
              </p:cNvSpPr>
              <p:nvPr>
                <p:ph idx="1"/>
              </p:nvPr>
            </p:nvSpPr>
            <p:spPr>
              <a:xfrm>
                <a:off x="690505" y="4378920"/>
                <a:ext cx="11102618" cy="1978717"/>
              </a:xfrm>
            </p:spPr>
            <p:txBody>
              <a:bodyPr>
                <a:normAutofit/>
              </a:bodyPr>
              <a:lstStyle/>
              <a:p>
                <a:pPr marL="342900" indent="-342900"/>
                <a:r>
                  <a:rPr lang="en-US" sz="2400"/>
                  <a:t>It </a:t>
                </a:r>
                <a:r>
                  <a:rPr lang="en-US" sz="2400">
                    <a:solidFill>
                      <a:srgbClr val="E21A23"/>
                    </a:solidFill>
                  </a:rPr>
                  <a:t>saves</a:t>
                </a:r>
                <a:r>
                  <a:rPr lang="en-US" sz="2400"/>
                  <a:t> only 2 bits</a:t>
                </a:r>
              </a:p>
              <a:p>
                <a:pPr marL="342900" indent="-342900"/>
                <a:r>
                  <a:rPr lang="en-US" sz="2400"/>
                  <a:t>Only one of the </a:t>
                </a:r>
                <a:r>
                  <a:rPr lang="en-US" sz="2400">
                    <a:solidFill>
                      <a:srgbClr val="9F2241"/>
                    </a:solidFill>
                  </a:rPr>
                  <a:t>transistors</a:t>
                </a:r>
                <a:r>
                  <a:rPr lang="en-US" sz="2400"/>
                  <a:t> is </a:t>
                </a:r>
                <a:r>
                  <a:rPr lang="en-US" sz="2400">
                    <a:solidFill>
                      <a:srgbClr val="0070C0"/>
                    </a:solidFill>
                  </a:rPr>
                  <a:t>enabled</a:t>
                </a:r>
                <a:r>
                  <a:rPr lang="en-US" sz="2400"/>
                  <a:t> (</a:t>
                </a:r>
                <a:r>
                  <a:rPr lang="en-US" sz="2400">
                    <a:solidFill>
                      <a:srgbClr val="00B050"/>
                    </a:solidFill>
                  </a:rPr>
                  <a:t>voltage</a:t>
                </a:r>
                <a:r>
                  <a:rPr lang="en-US" sz="2400"/>
                  <a:t> set between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𝑇</m:t>
                        </m:r>
                      </m:sub>
                    </m:sSub>
                  </m:oMath>
                </a14:m>
                <a:r>
                  <a:rPr lang="en-US" sz="2400"/>
                  <a:t> 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𝑇</m:t>
                        </m:r>
                      </m:sub>
                      <m:sup>
                        <m:r>
                          <a:rPr lang="en-US" sz="2400" i="1">
                            <a:latin typeface="Cambria Math" panose="02040503050406030204" pitchFamily="18" charset="0"/>
                          </a:rPr>
                          <m:t>+</m:t>
                        </m:r>
                      </m:sup>
                    </m:sSubSup>
                  </m:oMath>
                </a14:m>
                <a:r>
                  <a:rPr lang="en-US" sz="2400"/>
                  <a:t>)</a:t>
                </a:r>
              </a:p>
              <a:p>
                <a:pPr marL="342900" indent="-342900"/>
                <a:r>
                  <a:rPr lang="en-US" sz="2400"/>
                  <a:t>The voltage on the bit line is the </a:t>
                </a:r>
                <a:r>
                  <a:rPr lang="en-US" sz="2400">
                    <a:solidFill>
                      <a:srgbClr val="FF0000"/>
                    </a:solidFill>
                  </a:rPr>
                  <a:t>reverse</a:t>
                </a:r>
                <a:r>
                  <a:rPr lang="en-US" sz="2400"/>
                  <a:t> of the </a:t>
                </a:r>
                <a:r>
                  <a:rPr lang="en-US" sz="2400">
                    <a:solidFill>
                      <a:srgbClr val="0070C0"/>
                    </a:solidFill>
                  </a:rPr>
                  <a:t>value</a:t>
                </a:r>
                <a:r>
                  <a:rPr lang="en-US" sz="2400"/>
                  <a:t> stored in the cell</a:t>
                </a:r>
              </a:p>
              <a:p>
                <a:pPr marL="342900" indent="-342900"/>
                <a:r>
                  <a:rPr lang="en-US" sz="2400"/>
                  <a:t>Very similar to a </a:t>
                </a:r>
                <a:r>
                  <a:rPr lang="en-US" sz="2400">
                    <a:solidFill>
                      <a:srgbClr val="00B050"/>
                    </a:solidFill>
                  </a:rPr>
                  <a:t>DRAM</a:t>
                </a:r>
                <a:r>
                  <a:rPr lang="en-US" sz="2400"/>
                  <a:t> cell</a:t>
                </a:r>
              </a:p>
            </p:txBody>
          </p:sp>
        </mc:Choice>
        <mc:Fallback xmlns="">
          <p:sp>
            <p:nvSpPr>
              <p:cNvPr id="3" name="Content Placeholder 2">
                <a:extLst>
                  <a:ext uri="{FF2B5EF4-FFF2-40B4-BE49-F238E27FC236}">
                    <a16:creationId xmlns:a16="http://schemas.microsoft.com/office/drawing/2014/main" id="{D55456F4-63B6-5182-A2E1-1633BDF0A1EA}"/>
                  </a:ext>
                </a:extLst>
              </p:cNvPr>
              <p:cNvSpPr>
                <a:spLocks noGrp="1" noRot="1" noChangeAspect="1" noMove="1" noResize="1" noEditPoints="1" noAdjustHandles="1" noChangeArrowheads="1" noChangeShapeType="1" noTextEdit="1"/>
              </p:cNvSpPr>
              <p:nvPr>
                <p:ph idx="1"/>
              </p:nvPr>
            </p:nvSpPr>
            <p:spPr>
              <a:xfrm>
                <a:off x="690505" y="4378920"/>
                <a:ext cx="11102618" cy="1978717"/>
              </a:xfrm>
              <a:blipFill>
                <a:blip r:embed="rId2"/>
                <a:stretch>
                  <a:fillRect l="-714" t="-430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94A51C6-7684-7B27-9F27-6B6897F47DEB}"/>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EE035C6-76A6-70E2-5B70-6FA85862B7CA}"/>
              </a:ext>
            </a:extLst>
          </p:cNvPr>
          <p:cNvSpPr>
            <a:spLocks noGrp="1"/>
          </p:cNvSpPr>
          <p:nvPr>
            <p:ph type="sldNum" sz="quarter" idx="12"/>
          </p:nvPr>
        </p:nvSpPr>
        <p:spPr/>
        <p:txBody>
          <a:bodyPr/>
          <a:lstStyle/>
          <a:p>
            <a:fld id="{F919517F-009E-4769-83B0-88E0C9B89C50}" type="slidenum">
              <a:rPr lang="en-US" smtClean="0"/>
              <a:t>20</a:t>
            </a:fld>
            <a:endParaRPr lang="en-US"/>
          </a:p>
        </p:txBody>
      </p:sp>
      <p:grpSp>
        <p:nvGrpSpPr>
          <p:cNvPr id="6" name="Graphic 56">
            <a:extLst>
              <a:ext uri="{FF2B5EF4-FFF2-40B4-BE49-F238E27FC236}">
                <a16:creationId xmlns:a16="http://schemas.microsoft.com/office/drawing/2014/main" id="{18A76172-EAE7-D729-8F3E-CB1FE59D4EC9}"/>
              </a:ext>
            </a:extLst>
          </p:cNvPr>
          <p:cNvGrpSpPr/>
          <p:nvPr/>
        </p:nvGrpSpPr>
        <p:grpSpPr>
          <a:xfrm>
            <a:off x="5116496" y="242055"/>
            <a:ext cx="3036904" cy="4100163"/>
            <a:chOff x="6072113" y="3012559"/>
            <a:chExt cx="2183534" cy="3078998"/>
          </a:xfrm>
        </p:grpSpPr>
        <p:sp>
          <p:nvSpPr>
            <p:cNvPr id="7" name="Freeform: Shape 6">
              <a:extLst>
                <a:ext uri="{FF2B5EF4-FFF2-40B4-BE49-F238E27FC236}">
                  <a16:creationId xmlns:a16="http://schemas.microsoft.com/office/drawing/2014/main" id="{93EB7CF8-A536-89FF-E55E-4A26F906D774}"/>
                </a:ext>
              </a:extLst>
            </p:cNvPr>
            <p:cNvSpPr/>
            <p:nvPr/>
          </p:nvSpPr>
          <p:spPr>
            <a:xfrm>
              <a:off x="6594972" y="5547731"/>
              <a:ext cx="999408" cy="7408"/>
            </a:xfrm>
            <a:custGeom>
              <a:avLst/>
              <a:gdLst>
                <a:gd name="connsiteX0" fmla="*/ 0 w 999408"/>
                <a:gd name="connsiteY0" fmla="*/ 6523 h 7408"/>
                <a:gd name="connsiteX1" fmla="*/ 999409 w 999408"/>
                <a:gd name="connsiteY1" fmla="*/ -886 h 7408"/>
              </a:gdLst>
              <a:ahLst/>
              <a:cxnLst>
                <a:cxn ang="0">
                  <a:pos x="connsiteX0" y="connsiteY0"/>
                </a:cxn>
                <a:cxn ang="0">
                  <a:pos x="connsiteX1" y="connsiteY1"/>
                </a:cxn>
              </a:cxnLst>
              <a:rect l="l" t="t" r="r" b="b"/>
              <a:pathLst>
                <a:path w="999408" h="7408">
                  <a:moveTo>
                    <a:pt x="0" y="6523"/>
                  </a:moveTo>
                  <a:lnTo>
                    <a:pt x="999409" y="-886"/>
                  </a:lnTo>
                </a:path>
              </a:pathLst>
            </a:custGeom>
            <a:solidFill>
              <a:srgbClr val="E9AFAF"/>
            </a:solidFill>
            <a:ln w="16454" cap="flat">
              <a:solidFill>
                <a:srgbClr val="000000"/>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E0FA658-FD5D-9D64-3776-ED263CCAB25A}"/>
                </a:ext>
              </a:extLst>
            </p:cNvPr>
            <p:cNvSpPr/>
            <p:nvPr/>
          </p:nvSpPr>
          <p:spPr>
            <a:xfrm>
              <a:off x="6587625" y="3012559"/>
              <a:ext cx="7347" cy="3078998"/>
            </a:xfrm>
            <a:custGeom>
              <a:avLst/>
              <a:gdLst>
                <a:gd name="connsiteX0" fmla="*/ 0 w 7347"/>
                <a:gd name="connsiteY0" fmla="*/ 3078113 h 3078998"/>
                <a:gd name="connsiteX1" fmla="*/ 7348 w 7347"/>
                <a:gd name="connsiteY1" fmla="*/ -886 h 3078998"/>
              </a:gdLst>
              <a:ahLst/>
              <a:cxnLst>
                <a:cxn ang="0">
                  <a:pos x="connsiteX0" y="connsiteY0"/>
                </a:cxn>
                <a:cxn ang="0">
                  <a:pos x="connsiteX1" y="connsiteY1"/>
                </a:cxn>
              </a:cxnLst>
              <a:rect l="l" t="t" r="r" b="b"/>
              <a:pathLst>
                <a:path w="7347" h="3078998">
                  <a:moveTo>
                    <a:pt x="0" y="3078113"/>
                  </a:moveTo>
                  <a:lnTo>
                    <a:pt x="7348" y="-886"/>
                  </a:lnTo>
                </a:path>
              </a:pathLst>
            </a:custGeom>
            <a:solidFill>
              <a:srgbClr val="E9AFAF"/>
            </a:solidFill>
            <a:ln w="16454" cap="flat">
              <a:solidFill>
                <a:srgbClr val="000000"/>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02FDEC1-94DB-C150-B19B-5485B716BC3C}"/>
                </a:ext>
              </a:extLst>
            </p:cNvPr>
            <p:cNvSpPr/>
            <p:nvPr/>
          </p:nvSpPr>
          <p:spPr>
            <a:xfrm>
              <a:off x="7403316" y="4489630"/>
              <a:ext cx="470310" cy="1065509"/>
            </a:xfrm>
            <a:custGeom>
              <a:avLst/>
              <a:gdLst>
                <a:gd name="connsiteX0" fmla="*/ 198413 w 470310"/>
                <a:gd name="connsiteY0" fmla="*/ 1064624 h 1065509"/>
                <a:gd name="connsiteX1" fmla="*/ 198413 w 470310"/>
                <a:gd name="connsiteY1" fmla="*/ 733967 h 1065509"/>
                <a:gd name="connsiteX2" fmla="*/ 0 w 470310"/>
                <a:gd name="connsiteY2" fmla="*/ 733967 h 1065509"/>
                <a:gd name="connsiteX3" fmla="*/ 0 w 470310"/>
                <a:gd name="connsiteY3" fmla="*/ 476766 h 1065509"/>
                <a:gd name="connsiteX4" fmla="*/ 191065 w 470310"/>
                <a:gd name="connsiteY4" fmla="*/ 476766 h 1065509"/>
                <a:gd name="connsiteX5" fmla="*/ 191065 w 470310"/>
                <a:gd name="connsiteY5" fmla="*/ -886 h 1065509"/>
                <a:gd name="connsiteX6" fmla="*/ 470311 w 470310"/>
                <a:gd name="connsiteY6" fmla="*/ -886 h 106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310" h="1065509">
                  <a:moveTo>
                    <a:pt x="198413" y="1064624"/>
                  </a:moveTo>
                  <a:lnTo>
                    <a:pt x="198413" y="733967"/>
                  </a:lnTo>
                  <a:lnTo>
                    <a:pt x="0" y="733967"/>
                  </a:lnTo>
                  <a:lnTo>
                    <a:pt x="0" y="476766"/>
                  </a:lnTo>
                  <a:lnTo>
                    <a:pt x="191065" y="476766"/>
                  </a:lnTo>
                  <a:lnTo>
                    <a:pt x="191065" y="-886"/>
                  </a:lnTo>
                  <a:lnTo>
                    <a:pt x="470311" y="-886"/>
                  </a:lnTo>
                </a:path>
              </a:pathLst>
            </a:custGeom>
            <a:noFill/>
            <a:ln w="16454" cap="flat">
              <a:solidFill>
                <a:srgbClr val="00000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CE92242-6EE4-CB52-98C4-EC6324F5C9DB}"/>
                </a:ext>
              </a:extLst>
            </p:cNvPr>
            <p:cNvSpPr/>
            <p:nvPr/>
          </p:nvSpPr>
          <p:spPr>
            <a:xfrm>
              <a:off x="7329831" y="4974627"/>
              <a:ext cx="20576" cy="257261"/>
            </a:xfrm>
            <a:custGeom>
              <a:avLst/>
              <a:gdLst>
                <a:gd name="connsiteX0" fmla="*/ 0 w 20576"/>
                <a:gd name="connsiteY0" fmla="*/ 256376 h 257261"/>
                <a:gd name="connsiteX1" fmla="*/ 0 w 20576"/>
                <a:gd name="connsiteY1" fmla="*/ -886 h 257261"/>
              </a:gdLst>
              <a:ahLst/>
              <a:cxnLst>
                <a:cxn ang="0">
                  <a:pos x="connsiteX0" y="connsiteY0"/>
                </a:cxn>
                <a:cxn ang="0">
                  <a:pos x="connsiteX1" y="connsiteY1"/>
                </a:cxn>
              </a:cxnLst>
              <a:rect l="l" t="t" r="r" b="b"/>
              <a:pathLst>
                <a:path w="20576" h="257261">
                  <a:moveTo>
                    <a:pt x="0" y="256376"/>
                  </a:moveTo>
                  <a:cubicBezTo>
                    <a:pt x="0" y="6460"/>
                    <a:pt x="0" y="-886"/>
                    <a:pt x="0" y="-886"/>
                  </a:cubicBezTo>
                </a:path>
              </a:pathLst>
            </a:custGeom>
            <a:noFill/>
            <a:ln w="16454" cap="flat">
              <a:solidFill>
                <a:srgbClr val="00000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19E7C00-114F-09EA-7A84-123965A75288}"/>
                </a:ext>
              </a:extLst>
            </p:cNvPr>
            <p:cNvSpPr/>
            <p:nvPr/>
          </p:nvSpPr>
          <p:spPr>
            <a:xfrm>
              <a:off x="7271043" y="4967282"/>
              <a:ext cx="20576" cy="264607"/>
            </a:xfrm>
            <a:custGeom>
              <a:avLst/>
              <a:gdLst>
                <a:gd name="connsiteX0" fmla="*/ 0 w 20576"/>
                <a:gd name="connsiteY0" fmla="*/ 263722 h 264607"/>
                <a:gd name="connsiteX1" fmla="*/ 0 w 20576"/>
                <a:gd name="connsiteY1" fmla="*/ -886 h 264607"/>
              </a:gdLst>
              <a:ahLst/>
              <a:cxnLst>
                <a:cxn ang="0">
                  <a:pos x="connsiteX0" y="connsiteY0"/>
                </a:cxn>
                <a:cxn ang="0">
                  <a:pos x="connsiteX1" y="connsiteY1"/>
                </a:cxn>
              </a:cxnLst>
              <a:rect l="l" t="t" r="r" b="b"/>
              <a:pathLst>
                <a:path w="20576" h="264607">
                  <a:moveTo>
                    <a:pt x="0" y="263722"/>
                  </a:moveTo>
                  <a:cubicBezTo>
                    <a:pt x="0" y="13805"/>
                    <a:pt x="0" y="-886"/>
                    <a:pt x="0" y="-886"/>
                  </a:cubicBezTo>
                </a:path>
              </a:pathLst>
            </a:custGeom>
            <a:noFill/>
            <a:ln w="16454" cap="flat">
              <a:solidFill>
                <a:srgbClr val="00000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CE6DC7-D1AA-7866-4653-28D55775F541}"/>
                </a:ext>
              </a:extLst>
            </p:cNvPr>
            <p:cNvSpPr/>
            <p:nvPr/>
          </p:nvSpPr>
          <p:spPr>
            <a:xfrm>
              <a:off x="7035888" y="5099564"/>
              <a:ext cx="235155" cy="20576"/>
            </a:xfrm>
            <a:custGeom>
              <a:avLst/>
              <a:gdLst>
                <a:gd name="connsiteX0" fmla="*/ 235155 w 235155"/>
                <a:gd name="connsiteY0" fmla="*/ -886 h 20576"/>
                <a:gd name="connsiteX1" fmla="*/ 0 w 235155"/>
                <a:gd name="connsiteY1" fmla="*/ -886 h 20576"/>
              </a:gdLst>
              <a:ahLst/>
              <a:cxnLst>
                <a:cxn ang="0">
                  <a:pos x="connsiteX0" y="connsiteY0"/>
                </a:cxn>
                <a:cxn ang="0">
                  <a:pos x="connsiteX1" y="connsiteY1"/>
                </a:cxn>
              </a:cxnLst>
              <a:rect l="l" t="t" r="r" b="b"/>
              <a:pathLst>
                <a:path w="235155" h="20576">
                  <a:moveTo>
                    <a:pt x="235155" y="-886"/>
                  </a:moveTo>
                  <a:lnTo>
                    <a:pt x="0" y="-886"/>
                  </a:lnTo>
                </a:path>
              </a:pathLst>
            </a:custGeom>
            <a:noFill/>
            <a:ln w="16454" cap="flat">
              <a:solidFill>
                <a:srgbClr val="000000"/>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624B657-D15D-61C3-00A2-CF6FC090C710}"/>
                </a:ext>
              </a:extLst>
            </p:cNvPr>
            <p:cNvSpPr/>
            <p:nvPr/>
          </p:nvSpPr>
          <p:spPr>
            <a:xfrm>
              <a:off x="7873627" y="4489630"/>
              <a:ext cx="220457" cy="191047"/>
            </a:xfrm>
            <a:custGeom>
              <a:avLst/>
              <a:gdLst>
                <a:gd name="connsiteX0" fmla="*/ 0 w 220457"/>
                <a:gd name="connsiteY0" fmla="*/ -886 h 191047"/>
                <a:gd name="connsiteX1" fmla="*/ 220458 w 220457"/>
                <a:gd name="connsiteY1" fmla="*/ -886 h 191047"/>
                <a:gd name="connsiteX2" fmla="*/ 220458 w 220457"/>
                <a:gd name="connsiteY2" fmla="*/ 190162 h 191047"/>
              </a:gdLst>
              <a:ahLst/>
              <a:cxnLst>
                <a:cxn ang="0">
                  <a:pos x="connsiteX0" y="connsiteY0"/>
                </a:cxn>
                <a:cxn ang="0">
                  <a:pos x="connsiteX1" y="connsiteY1"/>
                </a:cxn>
                <a:cxn ang="0">
                  <a:pos x="connsiteX2" y="connsiteY2"/>
                </a:cxn>
              </a:cxnLst>
              <a:rect l="l" t="t" r="r" b="b"/>
              <a:pathLst>
                <a:path w="220457" h="191047">
                  <a:moveTo>
                    <a:pt x="0" y="-886"/>
                  </a:moveTo>
                  <a:lnTo>
                    <a:pt x="220458" y="-886"/>
                  </a:lnTo>
                  <a:lnTo>
                    <a:pt x="220458" y="190162"/>
                  </a:lnTo>
                </a:path>
              </a:pathLst>
            </a:custGeom>
            <a:noFill/>
            <a:ln w="16454" cap="flat">
              <a:solidFill>
                <a:srgbClr val="000000"/>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1E3EC88-2E29-CBFF-28AC-5BBB5A87A7CB}"/>
                </a:ext>
              </a:extLst>
            </p:cNvPr>
            <p:cNvSpPr/>
            <p:nvPr/>
          </p:nvSpPr>
          <p:spPr>
            <a:xfrm>
              <a:off x="6587625" y="3424079"/>
              <a:ext cx="1006756" cy="1065550"/>
            </a:xfrm>
            <a:custGeom>
              <a:avLst/>
              <a:gdLst>
                <a:gd name="connsiteX0" fmla="*/ 1006757 w 1006756"/>
                <a:gd name="connsiteY0" fmla="*/ 1064665 h 1065550"/>
                <a:gd name="connsiteX1" fmla="*/ 1006757 w 1006756"/>
                <a:gd name="connsiteY1" fmla="*/ 733967 h 1065550"/>
                <a:gd name="connsiteX2" fmla="*/ 808344 w 1006756"/>
                <a:gd name="connsiteY2" fmla="*/ 733967 h 1065550"/>
                <a:gd name="connsiteX3" fmla="*/ 808344 w 1006756"/>
                <a:gd name="connsiteY3" fmla="*/ 476766 h 1065550"/>
                <a:gd name="connsiteX4" fmla="*/ 999407 w 1006756"/>
                <a:gd name="connsiteY4" fmla="*/ 476766 h 1065550"/>
                <a:gd name="connsiteX5" fmla="*/ 999407 w 1006756"/>
                <a:gd name="connsiteY5" fmla="*/ -886 h 1065550"/>
                <a:gd name="connsiteX6" fmla="*/ 0 w 1006756"/>
                <a:gd name="connsiteY6" fmla="*/ 6460 h 106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756" h="1065550">
                  <a:moveTo>
                    <a:pt x="1006757" y="1064665"/>
                  </a:moveTo>
                  <a:lnTo>
                    <a:pt x="1006757" y="733967"/>
                  </a:lnTo>
                  <a:lnTo>
                    <a:pt x="808344" y="733967"/>
                  </a:lnTo>
                  <a:lnTo>
                    <a:pt x="808344" y="476766"/>
                  </a:lnTo>
                  <a:lnTo>
                    <a:pt x="999407" y="476766"/>
                  </a:lnTo>
                  <a:lnTo>
                    <a:pt x="999407" y="-886"/>
                  </a:lnTo>
                  <a:lnTo>
                    <a:pt x="0" y="6460"/>
                  </a:lnTo>
                </a:path>
              </a:pathLst>
            </a:custGeom>
            <a:noFill/>
            <a:ln w="16454" cap="flat">
              <a:solidFill>
                <a:srgbClr val="000000"/>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62443B3-AC98-F7C6-B534-1ABA63379800}"/>
                </a:ext>
              </a:extLst>
            </p:cNvPr>
            <p:cNvSpPr/>
            <p:nvPr/>
          </p:nvSpPr>
          <p:spPr>
            <a:xfrm>
              <a:off x="7322483" y="3909077"/>
              <a:ext cx="20576" cy="257200"/>
            </a:xfrm>
            <a:custGeom>
              <a:avLst/>
              <a:gdLst>
                <a:gd name="connsiteX0" fmla="*/ 0 w 20576"/>
                <a:gd name="connsiteY0" fmla="*/ 256315 h 257200"/>
                <a:gd name="connsiteX1" fmla="*/ 0 w 20576"/>
                <a:gd name="connsiteY1" fmla="*/ -886 h 257200"/>
              </a:gdLst>
              <a:ahLst/>
              <a:cxnLst>
                <a:cxn ang="0">
                  <a:pos x="connsiteX0" y="connsiteY0"/>
                </a:cxn>
                <a:cxn ang="0">
                  <a:pos x="connsiteX1" y="connsiteY1"/>
                </a:cxn>
              </a:cxnLst>
              <a:rect l="l" t="t" r="r" b="b"/>
              <a:pathLst>
                <a:path w="20576" h="257200">
                  <a:moveTo>
                    <a:pt x="0" y="256315"/>
                  </a:moveTo>
                  <a:cubicBezTo>
                    <a:pt x="0" y="6480"/>
                    <a:pt x="0" y="-886"/>
                    <a:pt x="0" y="-886"/>
                  </a:cubicBezTo>
                </a:path>
              </a:pathLst>
            </a:custGeom>
            <a:noFill/>
            <a:ln w="16454" cap="flat">
              <a:solidFill>
                <a:srgbClr val="000000"/>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E5DA9A3-6BD0-890E-C63B-F898F76244E2}"/>
                </a:ext>
              </a:extLst>
            </p:cNvPr>
            <p:cNvSpPr/>
            <p:nvPr/>
          </p:nvSpPr>
          <p:spPr>
            <a:xfrm>
              <a:off x="7263694" y="3901731"/>
              <a:ext cx="20576" cy="264545"/>
            </a:xfrm>
            <a:custGeom>
              <a:avLst/>
              <a:gdLst>
                <a:gd name="connsiteX0" fmla="*/ 0 w 20576"/>
                <a:gd name="connsiteY0" fmla="*/ 263660 h 264545"/>
                <a:gd name="connsiteX1" fmla="*/ 0 w 20576"/>
                <a:gd name="connsiteY1" fmla="*/ -886 h 264545"/>
              </a:gdLst>
              <a:ahLst/>
              <a:cxnLst>
                <a:cxn ang="0">
                  <a:pos x="connsiteX0" y="connsiteY0"/>
                </a:cxn>
                <a:cxn ang="0">
                  <a:pos x="connsiteX1" y="connsiteY1"/>
                </a:cxn>
              </a:cxnLst>
              <a:rect l="l" t="t" r="r" b="b"/>
              <a:pathLst>
                <a:path w="20576" h="264545">
                  <a:moveTo>
                    <a:pt x="0" y="263660"/>
                  </a:moveTo>
                  <a:cubicBezTo>
                    <a:pt x="0" y="13825"/>
                    <a:pt x="0" y="-886"/>
                    <a:pt x="0" y="-886"/>
                  </a:cubicBezTo>
                </a:path>
              </a:pathLst>
            </a:custGeom>
            <a:noFill/>
            <a:ln w="16454" cap="flat">
              <a:solidFill>
                <a:srgbClr val="000000"/>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3D71DBD-D18E-561B-A394-6D8FC7B56547}"/>
                </a:ext>
              </a:extLst>
            </p:cNvPr>
            <p:cNvSpPr/>
            <p:nvPr/>
          </p:nvSpPr>
          <p:spPr>
            <a:xfrm>
              <a:off x="7021191" y="4034015"/>
              <a:ext cx="242502" cy="20576"/>
            </a:xfrm>
            <a:custGeom>
              <a:avLst/>
              <a:gdLst>
                <a:gd name="connsiteX0" fmla="*/ 242503 w 242502"/>
                <a:gd name="connsiteY0" fmla="*/ -886 h 20576"/>
                <a:gd name="connsiteX1" fmla="*/ 0 w 242502"/>
                <a:gd name="connsiteY1" fmla="*/ -886 h 20576"/>
              </a:gdLst>
              <a:ahLst/>
              <a:cxnLst>
                <a:cxn ang="0">
                  <a:pos x="connsiteX0" y="connsiteY0"/>
                </a:cxn>
                <a:cxn ang="0">
                  <a:pos x="connsiteX1" y="connsiteY1"/>
                </a:cxn>
              </a:cxnLst>
              <a:rect l="l" t="t" r="r" b="b"/>
              <a:pathLst>
                <a:path w="242502" h="20576">
                  <a:moveTo>
                    <a:pt x="242503" y="-886"/>
                  </a:moveTo>
                  <a:lnTo>
                    <a:pt x="0" y="-886"/>
                  </a:lnTo>
                </a:path>
              </a:pathLst>
            </a:custGeom>
            <a:noFill/>
            <a:ln w="16454" cap="flat">
              <a:solidFill>
                <a:srgbClr val="000000"/>
              </a:solid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608D0235-DEE6-BCB9-168B-BB91AF3DB0A7}"/>
                </a:ext>
              </a:extLst>
            </p:cNvPr>
            <p:cNvSpPr txBox="1"/>
            <p:nvPr/>
          </p:nvSpPr>
          <p:spPr>
            <a:xfrm>
              <a:off x="6604305" y="3887127"/>
              <a:ext cx="473932" cy="277348"/>
            </a:xfrm>
            <a:prstGeom prst="rect">
              <a:avLst/>
            </a:prstGeom>
            <a:noFill/>
          </p:spPr>
          <p:txBody>
            <a:bodyPr wrap="none" rtlCol="0">
              <a:spAutoFit/>
            </a:bodyPr>
            <a:lstStyle/>
            <a:p>
              <a:pPr algn="l"/>
              <a:r>
                <a:rPr lang="en-US">
                  <a:solidFill>
                    <a:srgbClr val="000000"/>
                  </a:solidFill>
                  <a:latin typeface="Arial"/>
                  <a:cs typeface="Arial"/>
                  <a:sym typeface="Arial"/>
                  <a:rtl val="0"/>
                </a:rPr>
                <a:t>WL1</a:t>
              </a:r>
            </a:p>
          </p:txBody>
        </p:sp>
        <p:sp>
          <p:nvSpPr>
            <p:cNvPr id="19" name="TextBox 18">
              <a:extLst>
                <a:ext uri="{FF2B5EF4-FFF2-40B4-BE49-F238E27FC236}">
                  <a16:creationId xmlns:a16="http://schemas.microsoft.com/office/drawing/2014/main" id="{825484F2-9E0F-3260-DB81-74C04EB3EADD}"/>
                </a:ext>
              </a:extLst>
            </p:cNvPr>
            <p:cNvSpPr txBox="1"/>
            <p:nvPr/>
          </p:nvSpPr>
          <p:spPr>
            <a:xfrm>
              <a:off x="6616561" y="4941015"/>
              <a:ext cx="473932" cy="277348"/>
            </a:xfrm>
            <a:prstGeom prst="rect">
              <a:avLst/>
            </a:prstGeom>
            <a:noFill/>
          </p:spPr>
          <p:txBody>
            <a:bodyPr wrap="none" rtlCol="0">
              <a:spAutoFit/>
            </a:bodyPr>
            <a:lstStyle/>
            <a:p>
              <a:pPr algn="l"/>
              <a:r>
                <a:rPr lang="en-US">
                  <a:solidFill>
                    <a:srgbClr val="000000"/>
                  </a:solidFill>
                  <a:latin typeface="Arial"/>
                  <a:cs typeface="Arial"/>
                  <a:sym typeface="Arial"/>
                  <a:rtl val="0"/>
                </a:rPr>
                <a:t>WL2</a:t>
              </a:r>
            </a:p>
          </p:txBody>
        </p:sp>
        <p:sp>
          <p:nvSpPr>
            <p:cNvPr id="20" name="TextBox 19">
              <a:extLst>
                <a:ext uri="{FF2B5EF4-FFF2-40B4-BE49-F238E27FC236}">
                  <a16:creationId xmlns:a16="http://schemas.microsoft.com/office/drawing/2014/main" id="{7143E298-0A56-BADC-1052-8D151C696356}"/>
                </a:ext>
              </a:extLst>
            </p:cNvPr>
            <p:cNvSpPr txBox="1"/>
            <p:nvPr/>
          </p:nvSpPr>
          <p:spPr>
            <a:xfrm>
              <a:off x="6104996" y="3028002"/>
              <a:ext cx="326404" cy="277348"/>
            </a:xfrm>
            <a:prstGeom prst="rect">
              <a:avLst/>
            </a:prstGeom>
            <a:noFill/>
          </p:spPr>
          <p:txBody>
            <a:bodyPr wrap="none" rtlCol="0">
              <a:spAutoFit/>
            </a:bodyPr>
            <a:lstStyle/>
            <a:p>
              <a:pPr algn="l"/>
              <a:r>
                <a:rPr lang="en-US">
                  <a:solidFill>
                    <a:srgbClr val="000000"/>
                  </a:solidFill>
                  <a:latin typeface="Arial"/>
                  <a:cs typeface="Arial"/>
                  <a:sym typeface="Arial"/>
                  <a:rtl val="0"/>
                </a:rPr>
                <a:t>Bit</a:t>
              </a:r>
            </a:p>
          </p:txBody>
        </p:sp>
        <p:sp>
          <p:nvSpPr>
            <p:cNvPr id="21" name="TextBox 20">
              <a:extLst>
                <a:ext uri="{FF2B5EF4-FFF2-40B4-BE49-F238E27FC236}">
                  <a16:creationId xmlns:a16="http://schemas.microsoft.com/office/drawing/2014/main" id="{09BAE97C-84CB-C76D-3E44-C421E386F9B2}"/>
                </a:ext>
              </a:extLst>
            </p:cNvPr>
            <p:cNvSpPr txBox="1"/>
            <p:nvPr/>
          </p:nvSpPr>
          <p:spPr>
            <a:xfrm>
              <a:off x="6072113" y="3238318"/>
              <a:ext cx="390948" cy="277348"/>
            </a:xfrm>
            <a:prstGeom prst="rect">
              <a:avLst/>
            </a:prstGeom>
            <a:noFill/>
          </p:spPr>
          <p:txBody>
            <a:bodyPr wrap="none" rtlCol="0">
              <a:spAutoFit/>
            </a:bodyPr>
            <a:lstStyle/>
            <a:p>
              <a:pPr algn="l"/>
              <a:r>
                <a:rPr lang="en-US">
                  <a:solidFill>
                    <a:srgbClr val="000000"/>
                  </a:solidFill>
                  <a:latin typeface="Arial"/>
                  <a:cs typeface="Arial"/>
                  <a:sym typeface="Arial"/>
                  <a:rtl val="0"/>
                </a:rPr>
                <a:t>line</a:t>
              </a:r>
            </a:p>
          </p:txBody>
        </p:sp>
        <p:sp>
          <p:nvSpPr>
            <p:cNvPr id="22" name="Freeform: Shape 21">
              <a:extLst>
                <a:ext uri="{FF2B5EF4-FFF2-40B4-BE49-F238E27FC236}">
                  <a16:creationId xmlns:a16="http://schemas.microsoft.com/office/drawing/2014/main" id="{41F1B301-2780-10EA-FE00-3788422E2365}"/>
                </a:ext>
              </a:extLst>
            </p:cNvPr>
            <p:cNvSpPr/>
            <p:nvPr/>
          </p:nvSpPr>
          <p:spPr>
            <a:xfrm>
              <a:off x="7947005" y="4689649"/>
              <a:ext cx="308642" cy="163498"/>
            </a:xfrm>
            <a:custGeom>
              <a:avLst/>
              <a:gdLst>
                <a:gd name="connsiteX0" fmla="*/ 0 w 308642"/>
                <a:gd name="connsiteY0" fmla="*/ -886 h 163498"/>
                <a:gd name="connsiteX1" fmla="*/ 308643 w 308642"/>
                <a:gd name="connsiteY1" fmla="*/ -886 h 163498"/>
                <a:gd name="connsiteX2" fmla="*/ 145125 w 308642"/>
                <a:gd name="connsiteY2" fmla="*/ 162612 h 163498"/>
              </a:gdLst>
              <a:ahLst/>
              <a:cxnLst>
                <a:cxn ang="0">
                  <a:pos x="connsiteX0" y="connsiteY0"/>
                </a:cxn>
                <a:cxn ang="0">
                  <a:pos x="connsiteX1" y="connsiteY1"/>
                </a:cxn>
                <a:cxn ang="0">
                  <a:pos x="connsiteX2" y="connsiteY2"/>
                </a:cxn>
              </a:cxnLst>
              <a:rect l="l" t="t" r="r" b="b"/>
              <a:pathLst>
                <a:path w="308642" h="163498">
                  <a:moveTo>
                    <a:pt x="0" y="-886"/>
                  </a:moveTo>
                  <a:lnTo>
                    <a:pt x="308643" y="-886"/>
                  </a:lnTo>
                  <a:lnTo>
                    <a:pt x="145125" y="162612"/>
                  </a:lnTo>
                  <a:close/>
                </a:path>
              </a:pathLst>
            </a:custGeom>
            <a:noFill/>
            <a:ln w="13389" cap="flat">
              <a:solidFill>
                <a:srgbClr val="0000E8"/>
              </a:solidFill>
              <a:prstDash val="solid"/>
              <a:miter/>
            </a:ln>
          </p:spPr>
          <p:txBody>
            <a:bodyPr rtlCol="0" anchor="ctr"/>
            <a:lstStyle/>
            <a:p>
              <a:endParaRPr lang="en-US"/>
            </a:p>
          </p:txBody>
        </p:sp>
      </p:grpSp>
      <p:sp>
        <p:nvSpPr>
          <p:cNvPr id="23" name="Rectangle: Rounded Corners 22">
            <a:extLst>
              <a:ext uri="{FF2B5EF4-FFF2-40B4-BE49-F238E27FC236}">
                <a16:creationId xmlns:a16="http://schemas.microsoft.com/office/drawing/2014/main" id="{664D95BB-A0E8-E511-368A-E20CA7872043}"/>
              </a:ext>
            </a:extLst>
          </p:cNvPr>
          <p:cNvSpPr/>
          <p:nvPr/>
        </p:nvSpPr>
        <p:spPr>
          <a:xfrm>
            <a:off x="7859320" y="1574883"/>
            <a:ext cx="2042160" cy="5094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NOR Flash</a:t>
            </a:r>
          </a:p>
        </p:txBody>
      </p:sp>
    </p:spTree>
    <p:extLst>
      <p:ext uri="{BB962C8B-B14F-4D97-AF65-F5344CB8AC3E}">
        <p14:creationId xmlns:p14="http://schemas.microsoft.com/office/powerpoint/2010/main" val="1008010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5E20-9E44-1865-8A30-46DD525E3AB9}"/>
              </a:ext>
            </a:extLst>
          </p:cNvPr>
          <p:cNvSpPr>
            <a:spLocks noGrp="1"/>
          </p:cNvSpPr>
          <p:nvPr>
            <p:ph type="title"/>
          </p:nvPr>
        </p:nvSpPr>
        <p:spPr>
          <a:xfrm>
            <a:off x="1880616" y="274322"/>
            <a:ext cx="6858000" cy="519593"/>
          </a:xfrm>
        </p:spPr>
        <p:txBody>
          <a:bodyPr>
            <a:normAutofit fontScale="90000"/>
          </a:bodyPr>
          <a:lstStyle/>
          <a:p>
            <a:r>
              <a:rPr lang="en-US"/>
              <a:t>NAND Flash Cell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9D582E-D47A-675F-48BB-12EBE340B19A}"/>
                  </a:ext>
                </a:extLst>
              </p:cNvPr>
              <p:cNvSpPr>
                <a:spLocks noGrp="1"/>
              </p:cNvSpPr>
              <p:nvPr>
                <p:ph idx="1"/>
              </p:nvPr>
            </p:nvSpPr>
            <p:spPr>
              <a:xfrm>
                <a:off x="1559043" y="3381593"/>
                <a:ext cx="9819297" cy="2605055"/>
              </a:xfrm>
            </p:spPr>
            <p:txBody>
              <a:bodyPr>
                <a:normAutofit fontScale="92500" lnSpcReduction="10000"/>
              </a:bodyPr>
              <a:lstStyle/>
              <a:p>
                <a:pPr marL="342900" indent="-342900"/>
                <a:r>
                  <a:rPr lang="en-US"/>
                  <a:t>A bunch of </a:t>
                </a:r>
                <a:r>
                  <a:rPr lang="en-US">
                    <a:solidFill>
                      <a:srgbClr val="E21A23"/>
                    </a:solidFill>
                  </a:rPr>
                  <a:t>transistors</a:t>
                </a:r>
                <a:r>
                  <a:rPr lang="en-US"/>
                  <a:t> connected in series</a:t>
                </a:r>
              </a:p>
              <a:p>
                <a:pPr marL="342900" indent="-342900"/>
                <a:r>
                  <a:rPr lang="en-US"/>
                  <a:t>Set the </a:t>
                </a:r>
                <a:r>
                  <a:rPr lang="en-US">
                    <a:solidFill>
                      <a:srgbClr val="7030A0"/>
                    </a:solidFill>
                  </a:rPr>
                  <a:t>voltage</a:t>
                </a:r>
                <a:r>
                  <a:rPr lang="en-US"/>
                  <a:t> on the bit line </a:t>
                </a:r>
                <a:r>
                  <a:rPr lang="en-US">
                    <a:solidFill>
                      <a:srgbClr val="9F2241"/>
                    </a:solidFill>
                  </a:rPr>
                  <a:t>select</a:t>
                </a:r>
                <a:r>
                  <a:rPr lang="en-US"/>
                  <a:t> and ground </a:t>
                </a:r>
                <a:r>
                  <a:rPr lang="en-US">
                    <a:solidFill>
                      <a:srgbClr val="9F2241"/>
                    </a:solidFill>
                  </a:rPr>
                  <a:t>select</a:t>
                </a:r>
                <a:r>
                  <a:rPr lang="en-US"/>
                  <a:t> line to 1 (</a:t>
                </a:r>
                <a:r>
                  <a:rPr lang="en-US">
                    <a:solidFill>
                      <a:srgbClr val="00B050"/>
                    </a:solidFill>
                  </a:rPr>
                  <a:t>enable</a:t>
                </a:r>
                <a:r>
                  <a:rPr lang="en-US"/>
                  <a:t> them)</a:t>
                </a:r>
              </a:p>
              <a:p>
                <a:pPr marL="342900" indent="-342900"/>
                <a:r>
                  <a:rPr lang="en-US"/>
                  <a:t>Assume we want to </a:t>
                </a:r>
                <a:r>
                  <a:rPr lang="en-US">
                    <a:solidFill>
                      <a:srgbClr val="9F2241"/>
                    </a:solidFill>
                  </a:rPr>
                  <a:t>read</a:t>
                </a:r>
                <a:r>
                  <a:rPr lang="en-US"/>
                  <a:t> the value stored in the transistor WL5</a:t>
                </a:r>
              </a:p>
              <a:p>
                <a:pPr marL="342900" indent="-342900"/>
                <a:r>
                  <a:rPr lang="en-US"/>
                  <a:t>Set the </a:t>
                </a:r>
                <a:r>
                  <a:rPr lang="en-US">
                    <a:solidFill>
                      <a:srgbClr val="7030A0"/>
                    </a:solidFill>
                  </a:rPr>
                  <a:t>gate voltage </a:t>
                </a:r>
                <a:r>
                  <a:rPr lang="en-US"/>
                  <a:t>of the rest of the </a:t>
                </a:r>
                <a:r>
                  <a:rPr lang="en-US">
                    <a:solidFill>
                      <a:srgbClr val="E21A23"/>
                    </a:solidFill>
                  </a:rPr>
                  <a:t>transistors</a:t>
                </a:r>
                <a:r>
                  <a:rPr lang="en-US"/>
                  <a:t> to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 </m:t>
                        </m:r>
                        <m:r>
                          <a:rPr lang="en-US" i="1">
                            <a:latin typeface="Cambria Math" panose="02040503050406030204" pitchFamily="18" charset="0"/>
                          </a:rPr>
                          <m:t>𝑉</m:t>
                        </m:r>
                      </m:e>
                      <m:sub>
                        <m:r>
                          <a:rPr lang="en-US" i="1">
                            <a:latin typeface="Cambria Math" panose="02040503050406030204" pitchFamily="18" charset="0"/>
                          </a:rPr>
                          <m:t>𝑇</m:t>
                        </m:r>
                      </m:sub>
                      <m:sup>
                        <m:r>
                          <a:rPr lang="en-US" i="1">
                            <a:latin typeface="Cambria Math" panose="02040503050406030204" pitchFamily="18" charset="0"/>
                          </a:rPr>
                          <m:t>+</m:t>
                        </m:r>
                      </m:sup>
                    </m:sSubSup>
                  </m:oMath>
                </a14:m>
                <a:r>
                  <a:rPr lang="en-US"/>
                  <a:t> (conducting)</a:t>
                </a:r>
              </a:p>
              <a:p>
                <a:pPr marL="342900" indent="-342900"/>
                <a:r>
                  <a:rPr lang="en-US"/>
                  <a:t>40-60% higher density as compared to NOR Flash</a:t>
                </a:r>
              </a:p>
              <a:p>
                <a:pPr marL="342900" indent="-342900"/>
                <a:endParaRPr lang="en-US"/>
              </a:p>
            </p:txBody>
          </p:sp>
        </mc:Choice>
        <mc:Fallback xmlns="">
          <p:sp>
            <p:nvSpPr>
              <p:cNvPr id="3" name="Content Placeholder 2">
                <a:extLst>
                  <a:ext uri="{FF2B5EF4-FFF2-40B4-BE49-F238E27FC236}">
                    <a16:creationId xmlns:a16="http://schemas.microsoft.com/office/drawing/2014/main" id="{609D582E-D47A-675F-48BB-12EBE340B19A}"/>
                  </a:ext>
                </a:extLst>
              </p:cNvPr>
              <p:cNvSpPr>
                <a:spLocks noGrp="1" noRot="1" noChangeAspect="1" noMove="1" noResize="1" noEditPoints="1" noAdjustHandles="1" noChangeArrowheads="1" noChangeShapeType="1" noTextEdit="1"/>
              </p:cNvSpPr>
              <p:nvPr>
                <p:ph idx="1"/>
              </p:nvPr>
            </p:nvSpPr>
            <p:spPr>
              <a:xfrm>
                <a:off x="1559043" y="3381593"/>
                <a:ext cx="9819297" cy="2605055"/>
              </a:xfrm>
              <a:blipFill>
                <a:blip r:embed="rId2"/>
                <a:stretch>
                  <a:fillRect l="-993" t="-4918" b="-234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A681FCC-FD34-AE0E-DDCA-DD09FF3DF6E8}"/>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055B037-F9D8-BEE1-5E20-BDF72FC96ED3}"/>
              </a:ext>
            </a:extLst>
          </p:cNvPr>
          <p:cNvSpPr>
            <a:spLocks noGrp="1"/>
          </p:cNvSpPr>
          <p:nvPr>
            <p:ph type="sldNum" sz="quarter" idx="12"/>
          </p:nvPr>
        </p:nvSpPr>
        <p:spPr/>
        <p:txBody>
          <a:bodyPr/>
          <a:lstStyle/>
          <a:p>
            <a:fld id="{F919517F-009E-4769-83B0-88E0C9B89C50}" type="slidenum">
              <a:rPr lang="en-US" smtClean="0"/>
              <a:t>21</a:t>
            </a:fld>
            <a:endParaRPr lang="en-US"/>
          </a:p>
        </p:txBody>
      </p:sp>
      <p:grpSp>
        <p:nvGrpSpPr>
          <p:cNvPr id="6" name="Group 5">
            <a:extLst>
              <a:ext uri="{FF2B5EF4-FFF2-40B4-BE49-F238E27FC236}">
                <a16:creationId xmlns:a16="http://schemas.microsoft.com/office/drawing/2014/main" id="{D93382D5-3818-6D9C-CC91-AE40E2D782EB}"/>
              </a:ext>
            </a:extLst>
          </p:cNvPr>
          <p:cNvGrpSpPr/>
          <p:nvPr/>
        </p:nvGrpSpPr>
        <p:grpSpPr>
          <a:xfrm>
            <a:off x="1880616" y="996030"/>
            <a:ext cx="8345872" cy="1953202"/>
            <a:chOff x="490776" y="932823"/>
            <a:chExt cx="8345872" cy="1953202"/>
          </a:xfrm>
        </p:grpSpPr>
        <p:sp>
          <p:nvSpPr>
            <p:cNvPr id="7" name="Freeform: Shape 6">
              <a:extLst>
                <a:ext uri="{FF2B5EF4-FFF2-40B4-BE49-F238E27FC236}">
                  <a16:creationId xmlns:a16="http://schemas.microsoft.com/office/drawing/2014/main" id="{75931CD8-622D-D8A6-4207-594F6BDDDC5E}"/>
                </a:ext>
              </a:extLst>
            </p:cNvPr>
            <p:cNvSpPr/>
            <p:nvPr/>
          </p:nvSpPr>
          <p:spPr>
            <a:xfrm>
              <a:off x="490776" y="1552473"/>
              <a:ext cx="8087333" cy="7597"/>
            </a:xfrm>
            <a:custGeom>
              <a:avLst/>
              <a:gdLst>
                <a:gd name="connsiteX0" fmla="*/ 0 w 8087333"/>
                <a:gd name="connsiteY0" fmla="*/ -967 h 7597"/>
                <a:gd name="connsiteX1" fmla="*/ 8087334 w 8087333"/>
                <a:gd name="connsiteY1" fmla="*/ 6630 h 7597"/>
              </a:gdLst>
              <a:ahLst/>
              <a:cxnLst>
                <a:cxn ang="0">
                  <a:pos x="connsiteX0" y="connsiteY0"/>
                </a:cxn>
                <a:cxn ang="0">
                  <a:pos x="connsiteX1" y="connsiteY1"/>
                </a:cxn>
              </a:cxnLst>
              <a:rect l="l" t="t" r="r" b="b"/>
              <a:pathLst>
                <a:path w="8087333" h="7597">
                  <a:moveTo>
                    <a:pt x="0" y="-967"/>
                  </a:moveTo>
                  <a:lnTo>
                    <a:pt x="8087334" y="6630"/>
                  </a:lnTo>
                </a:path>
              </a:pathLst>
            </a:custGeom>
            <a:noFill/>
            <a:ln w="21491" cap="flat">
              <a:solidFill>
                <a:srgbClr val="000000"/>
              </a:solidFill>
              <a:prstDash val="solid"/>
              <a:miter/>
            </a:ln>
          </p:spPr>
          <p:txBody>
            <a:bodyPr rtlCol="0" anchor="ctr"/>
            <a:lstStyle/>
            <a:p>
              <a:endParaRPr lang="en-US" sz="1400"/>
            </a:p>
          </p:txBody>
        </p:sp>
        <p:sp>
          <p:nvSpPr>
            <p:cNvPr id="8" name="Freeform: Shape 7">
              <a:extLst>
                <a:ext uri="{FF2B5EF4-FFF2-40B4-BE49-F238E27FC236}">
                  <a16:creationId xmlns:a16="http://schemas.microsoft.com/office/drawing/2014/main" id="{4C961816-E193-B360-9B4C-79B3D0D24D41}"/>
                </a:ext>
              </a:extLst>
            </p:cNvPr>
            <p:cNvSpPr/>
            <p:nvPr/>
          </p:nvSpPr>
          <p:spPr>
            <a:xfrm>
              <a:off x="7319897" y="1560070"/>
              <a:ext cx="894390" cy="879217"/>
            </a:xfrm>
            <a:custGeom>
              <a:avLst/>
              <a:gdLst>
                <a:gd name="connsiteX0" fmla="*/ 0 w 894390"/>
                <a:gd name="connsiteY0" fmla="*/ 878250 h 879217"/>
                <a:gd name="connsiteX1" fmla="*/ 325918 w 894390"/>
                <a:gd name="connsiteY1" fmla="*/ 878250 h 879217"/>
                <a:gd name="connsiteX2" fmla="*/ 325918 w 894390"/>
                <a:gd name="connsiteY2" fmla="*/ 628033 h 879217"/>
                <a:gd name="connsiteX3" fmla="*/ 606377 w 894390"/>
                <a:gd name="connsiteY3" fmla="*/ 628033 h 879217"/>
                <a:gd name="connsiteX4" fmla="*/ 606377 w 894390"/>
                <a:gd name="connsiteY4" fmla="*/ 870610 h 879217"/>
                <a:gd name="connsiteX5" fmla="*/ 894391 w 894390"/>
                <a:gd name="connsiteY5" fmla="*/ 870610 h 879217"/>
                <a:gd name="connsiteX6" fmla="*/ 894391 w 894390"/>
                <a:gd name="connsiteY6" fmla="*/ -967 h 87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390" h="879217">
                  <a:moveTo>
                    <a:pt x="0" y="878250"/>
                  </a:moveTo>
                  <a:lnTo>
                    <a:pt x="325918" y="878250"/>
                  </a:lnTo>
                  <a:lnTo>
                    <a:pt x="325918" y="628033"/>
                  </a:lnTo>
                  <a:lnTo>
                    <a:pt x="606377" y="628033"/>
                  </a:lnTo>
                  <a:lnTo>
                    <a:pt x="606377" y="870610"/>
                  </a:lnTo>
                  <a:lnTo>
                    <a:pt x="894391" y="870610"/>
                  </a:lnTo>
                  <a:lnTo>
                    <a:pt x="894391" y="-967"/>
                  </a:lnTo>
                </a:path>
              </a:pathLst>
            </a:custGeom>
            <a:noFill/>
            <a:ln w="16966" cap="flat">
              <a:solidFill>
                <a:srgbClr val="000000"/>
              </a:solidFill>
              <a:prstDash val="solid"/>
              <a:miter/>
            </a:ln>
          </p:spPr>
          <p:txBody>
            <a:bodyPr rtlCol="0" anchor="ctr"/>
            <a:lstStyle/>
            <a:p>
              <a:endParaRPr lang="en-US" sz="1400"/>
            </a:p>
          </p:txBody>
        </p:sp>
        <p:sp>
          <p:nvSpPr>
            <p:cNvPr id="9" name="TextBox 8">
              <a:extLst>
                <a:ext uri="{FF2B5EF4-FFF2-40B4-BE49-F238E27FC236}">
                  <a16:creationId xmlns:a16="http://schemas.microsoft.com/office/drawing/2014/main" id="{906CC930-C92B-A109-8818-1E53B5D5CBF0}"/>
                </a:ext>
              </a:extLst>
            </p:cNvPr>
            <p:cNvSpPr txBox="1"/>
            <p:nvPr/>
          </p:nvSpPr>
          <p:spPr>
            <a:xfrm>
              <a:off x="7039792" y="1700380"/>
              <a:ext cx="723275"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Bit line</a:t>
              </a:r>
            </a:p>
          </p:txBody>
        </p:sp>
        <p:sp>
          <p:nvSpPr>
            <p:cNvPr id="10" name="TextBox 9">
              <a:extLst>
                <a:ext uri="{FF2B5EF4-FFF2-40B4-BE49-F238E27FC236}">
                  <a16:creationId xmlns:a16="http://schemas.microsoft.com/office/drawing/2014/main" id="{4B9228C6-71C9-6C9A-BFAA-2311509A8A1C}"/>
                </a:ext>
              </a:extLst>
            </p:cNvPr>
            <p:cNvSpPr txBox="1"/>
            <p:nvPr/>
          </p:nvSpPr>
          <p:spPr>
            <a:xfrm>
              <a:off x="7075868" y="1879974"/>
              <a:ext cx="65274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select</a:t>
              </a:r>
            </a:p>
          </p:txBody>
        </p:sp>
        <p:sp>
          <p:nvSpPr>
            <p:cNvPr id="11" name="Freeform: Shape 10">
              <a:extLst>
                <a:ext uri="{FF2B5EF4-FFF2-40B4-BE49-F238E27FC236}">
                  <a16:creationId xmlns:a16="http://schemas.microsoft.com/office/drawing/2014/main" id="{034AE208-4306-333B-723D-AEB234762E0F}"/>
                </a:ext>
              </a:extLst>
            </p:cNvPr>
            <p:cNvSpPr/>
            <p:nvPr/>
          </p:nvSpPr>
          <p:spPr>
            <a:xfrm>
              <a:off x="4485150" y="2196710"/>
              <a:ext cx="2880226" cy="242577"/>
            </a:xfrm>
            <a:custGeom>
              <a:avLst/>
              <a:gdLst>
                <a:gd name="connsiteX0" fmla="*/ 2880227 w 2880226"/>
                <a:gd name="connsiteY0" fmla="*/ 241610 h 242577"/>
                <a:gd name="connsiteX1" fmla="*/ 2501252 w 2880226"/>
                <a:gd name="connsiteY1" fmla="*/ 241610 h 242577"/>
                <a:gd name="connsiteX2" fmla="*/ 2501252 w 2880226"/>
                <a:gd name="connsiteY2" fmla="*/ -967 h 242577"/>
                <a:gd name="connsiteX3" fmla="*/ 2175334 w 2880226"/>
                <a:gd name="connsiteY3" fmla="*/ -967 h 242577"/>
                <a:gd name="connsiteX4" fmla="*/ 2175334 w 2880226"/>
                <a:gd name="connsiteY4" fmla="*/ 241610 h 242577"/>
                <a:gd name="connsiteX5" fmla="*/ 1841840 w 2880226"/>
                <a:gd name="connsiteY5" fmla="*/ 241610 h 242577"/>
                <a:gd name="connsiteX6" fmla="*/ 1841840 w 2880226"/>
                <a:gd name="connsiteY6" fmla="*/ 6674 h 242577"/>
                <a:gd name="connsiteX7" fmla="*/ 1493170 w 2880226"/>
                <a:gd name="connsiteY7" fmla="*/ 6674 h 242577"/>
                <a:gd name="connsiteX8" fmla="*/ 1493170 w 2880226"/>
                <a:gd name="connsiteY8" fmla="*/ 233970 h 242577"/>
                <a:gd name="connsiteX9" fmla="*/ 1144502 w 2880226"/>
                <a:gd name="connsiteY9" fmla="*/ 233970 h 242577"/>
                <a:gd name="connsiteX10" fmla="*/ 1144502 w 2880226"/>
                <a:gd name="connsiteY10" fmla="*/ 14314 h 242577"/>
                <a:gd name="connsiteX11" fmla="*/ 795854 w 2880226"/>
                <a:gd name="connsiteY11" fmla="*/ 14314 h 242577"/>
                <a:gd name="connsiteX12" fmla="*/ 795854 w 2880226"/>
                <a:gd name="connsiteY12" fmla="*/ 241610 h 242577"/>
                <a:gd name="connsiteX13" fmla="*/ 469936 w 2880226"/>
                <a:gd name="connsiteY13" fmla="*/ 241610 h 242577"/>
                <a:gd name="connsiteX14" fmla="*/ 469936 w 2880226"/>
                <a:gd name="connsiteY14" fmla="*/ 21741 h 242577"/>
                <a:gd name="connsiteX15" fmla="*/ 144018 w 2880226"/>
                <a:gd name="connsiteY15" fmla="*/ 21741 h 242577"/>
                <a:gd name="connsiteX16" fmla="*/ 144018 w 2880226"/>
                <a:gd name="connsiteY16" fmla="*/ 241610 h 242577"/>
                <a:gd name="connsiteX17" fmla="*/ 0 w 2880226"/>
                <a:gd name="connsiteY17" fmla="*/ 241610 h 2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226" h="242577">
                  <a:moveTo>
                    <a:pt x="2880227" y="241610"/>
                  </a:moveTo>
                  <a:lnTo>
                    <a:pt x="2501252" y="241610"/>
                  </a:lnTo>
                  <a:lnTo>
                    <a:pt x="2501252" y="-967"/>
                  </a:lnTo>
                  <a:lnTo>
                    <a:pt x="2175334" y="-967"/>
                  </a:lnTo>
                  <a:lnTo>
                    <a:pt x="2175334" y="241610"/>
                  </a:lnTo>
                  <a:lnTo>
                    <a:pt x="1841840" y="241610"/>
                  </a:lnTo>
                  <a:lnTo>
                    <a:pt x="1841840" y="6674"/>
                  </a:lnTo>
                  <a:lnTo>
                    <a:pt x="1493170" y="6674"/>
                  </a:lnTo>
                  <a:lnTo>
                    <a:pt x="1493170" y="233970"/>
                  </a:lnTo>
                  <a:lnTo>
                    <a:pt x="1144502" y="233970"/>
                  </a:lnTo>
                  <a:lnTo>
                    <a:pt x="1144502" y="14314"/>
                  </a:lnTo>
                  <a:lnTo>
                    <a:pt x="795854" y="14314"/>
                  </a:lnTo>
                  <a:lnTo>
                    <a:pt x="795854" y="241610"/>
                  </a:lnTo>
                  <a:lnTo>
                    <a:pt x="469936" y="241610"/>
                  </a:lnTo>
                  <a:lnTo>
                    <a:pt x="469936" y="21741"/>
                  </a:lnTo>
                  <a:lnTo>
                    <a:pt x="144018" y="21741"/>
                  </a:lnTo>
                  <a:lnTo>
                    <a:pt x="144018" y="241610"/>
                  </a:lnTo>
                  <a:lnTo>
                    <a:pt x="0" y="241610"/>
                  </a:lnTo>
                </a:path>
              </a:pathLst>
            </a:custGeom>
            <a:noFill/>
            <a:ln w="16966" cap="flat">
              <a:solidFill>
                <a:srgbClr val="000000"/>
              </a:solidFill>
              <a:prstDash val="solid"/>
              <a:miter/>
            </a:ln>
          </p:spPr>
          <p:txBody>
            <a:bodyPr rtlCol="0" anchor="ctr"/>
            <a:lstStyle/>
            <a:p>
              <a:endParaRPr lang="en-US" sz="1400"/>
            </a:p>
          </p:txBody>
        </p:sp>
        <p:sp>
          <p:nvSpPr>
            <p:cNvPr id="12" name="Freeform: Shape 11">
              <a:extLst>
                <a:ext uri="{FF2B5EF4-FFF2-40B4-BE49-F238E27FC236}">
                  <a16:creationId xmlns:a16="http://schemas.microsoft.com/office/drawing/2014/main" id="{31A32784-EDF1-B8AD-E0BF-FFA7E9EF6F3F}"/>
                </a:ext>
              </a:extLst>
            </p:cNvPr>
            <p:cNvSpPr/>
            <p:nvPr/>
          </p:nvSpPr>
          <p:spPr>
            <a:xfrm>
              <a:off x="4674627" y="2151294"/>
              <a:ext cx="234978" cy="21222"/>
            </a:xfrm>
            <a:custGeom>
              <a:avLst/>
              <a:gdLst>
                <a:gd name="connsiteX0" fmla="*/ 0 w 234978"/>
                <a:gd name="connsiteY0" fmla="*/ -967 h 21222"/>
                <a:gd name="connsiteX1" fmla="*/ 234978 w 234978"/>
                <a:gd name="connsiteY1" fmla="*/ -967 h 21222"/>
              </a:gdLst>
              <a:ahLst/>
              <a:cxnLst>
                <a:cxn ang="0">
                  <a:pos x="connsiteX0" y="connsiteY0"/>
                </a:cxn>
                <a:cxn ang="0">
                  <a:pos x="connsiteX1" y="connsiteY1"/>
                </a:cxn>
              </a:cxnLst>
              <a:rect l="l" t="t" r="r" b="b"/>
              <a:pathLst>
                <a:path w="234978" h="21222">
                  <a:moveTo>
                    <a:pt x="0" y="-967"/>
                  </a:moveTo>
                  <a:cubicBezTo>
                    <a:pt x="227402" y="-967"/>
                    <a:pt x="234978" y="-967"/>
                    <a:pt x="234978" y="-967"/>
                  </a:cubicBezTo>
                </a:path>
              </a:pathLst>
            </a:custGeom>
            <a:noFill/>
            <a:ln w="16966" cap="flat">
              <a:solidFill>
                <a:srgbClr val="000000"/>
              </a:solidFill>
              <a:prstDash val="solid"/>
              <a:miter/>
            </a:ln>
          </p:spPr>
          <p:txBody>
            <a:bodyPr rtlCol="0" anchor="ctr"/>
            <a:lstStyle/>
            <a:p>
              <a:endParaRPr lang="en-US" sz="1400"/>
            </a:p>
          </p:txBody>
        </p:sp>
        <p:sp>
          <p:nvSpPr>
            <p:cNvPr id="13" name="Freeform: Shape 12">
              <a:extLst>
                <a:ext uri="{FF2B5EF4-FFF2-40B4-BE49-F238E27FC236}">
                  <a16:creationId xmlns:a16="http://schemas.microsoft.com/office/drawing/2014/main" id="{749FCD96-B8BE-1677-066B-D59DB300B052}"/>
                </a:ext>
              </a:extLst>
            </p:cNvPr>
            <p:cNvSpPr/>
            <p:nvPr/>
          </p:nvSpPr>
          <p:spPr>
            <a:xfrm>
              <a:off x="4674627" y="2075529"/>
              <a:ext cx="227401" cy="21222"/>
            </a:xfrm>
            <a:custGeom>
              <a:avLst/>
              <a:gdLst>
                <a:gd name="connsiteX0" fmla="*/ 0 w 227401"/>
                <a:gd name="connsiteY0" fmla="*/ -967 h 21222"/>
                <a:gd name="connsiteX1" fmla="*/ 227402 w 227401"/>
                <a:gd name="connsiteY1" fmla="*/ -967 h 21222"/>
              </a:gdLst>
              <a:ahLst/>
              <a:cxnLst>
                <a:cxn ang="0">
                  <a:pos x="connsiteX0" y="connsiteY0"/>
                </a:cxn>
                <a:cxn ang="0">
                  <a:pos x="connsiteX1" y="connsiteY1"/>
                </a:cxn>
              </a:cxnLst>
              <a:rect l="l" t="t" r="r" b="b"/>
              <a:pathLst>
                <a:path w="227401" h="21222">
                  <a:moveTo>
                    <a:pt x="0" y="-967"/>
                  </a:moveTo>
                  <a:lnTo>
                    <a:pt x="227402" y="-967"/>
                  </a:lnTo>
                </a:path>
              </a:pathLst>
            </a:custGeom>
            <a:noFill/>
            <a:ln w="16966" cap="flat">
              <a:solidFill>
                <a:srgbClr val="000000"/>
              </a:solidFill>
              <a:prstDash val="solid"/>
              <a:miter/>
            </a:ln>
          </p:spPr>
          <p:txBody>
            <a:bodyPr rtlCol="0" anchor="ctr"/>
            <a:lstStyle/>
            <a:p>
              <a:endParaRPr lang="en-US" sz="1400"/>
            </a:p>
          </p:txBody>
        </p:sp>
        <p:sp>
          <p:nvSpPr>
            <p:cNvPr id="14" name="Freeform: Shape 13">
              <a:extLst>
                <a:ext uri="{FF2B5EF4-FFF2-40B4-BE49-F238E27FC236}">
                  <a16:creationId xmlns:a16="http://schemas.microsoft.com/office/drawing/2014/main" id="{230F1EDC-3B16-F5D6-E9C2-4C19200AA216}"/>
                </a:ext>
              </a:extLst>
            </p:cNvPr>
            <p:cNvSpPr/>
            <p:nvPr/>
          </p:nvSpPr>
          <p:spPr>
            <a:xfrm>
              <a:off x="4788338" y="1893650"/>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15" name="TextBox 14">
              <a:extLst>
                <a:ext uri="{FF2B5EF4-FFF2-40B4-BE49-F238E27FC236}">
                  <a16:creationId xmlns:a16="http://schemas.microsoft.com/office/drawing/2014/main" id="{59E01584-C0D9-FB8B-83A8-0B637B8BCDB1}"/>
                </a:ext>
              </a:extLst>
            </p:cNvPr>
            <p:cNvSpPr txBox="1"/>
            <p:nvPr/>
          </p:nvSpPr>
          <p:spPr>
            <a:xfrm>
              <a:off x="4295513" y="1767657"/>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WL4</a:t>
              </a:r>
            </a:p>
          </p:txBody>
        </p:sp>
        <p:sp>
          <p:nvSpPr>
            <p:cNvPr id="16" name="Freeform: Shape 15">
              <a:extLst>
                <a:ext uri="{FF2B5EF4-FFF2-40B4-BE49-F238E27FC236}">
                  <a16:creationId xmlns:a16="http://schemas.microsoft.com/office/drawing/2014/main" id="{9D0B3D06-9E19-34C3-1656-58921466C874}"/>
                </a:ext>
              </a:extLst>
            </p:cNvPr>
            <p:cNvSpPr/>
            <p:nvPr/>
          </p:nvSpPr>
          <p:spPr>
            <a:xfrm>
              <a:off x="5319311" y="2150232"/>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17" name="Freeform: Shape 16">
              <a:extLst>
                <a:ext uri="{FF2B5EF4-FFF2-40B4-BE49-F238E27FC236}">
                  <a16:creationId xmlns:a16="http://schemas.microsoft.com/office/drawing/2014/main" id="{38D0C154-0E8B-1C7F-8816-347777776A2D}"/>
                </a:ext>
              </a:extLst>
            </p:cNvPr>
            <p:cNvSpPr/>
            <p:nvPr/>
          </p:nvSpPr>
          <p:spPr>
            <a:xfrm>
              <a:off x="5319311" y="2074256"/>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18" name="Freeform: Shape 17">
              <a:extLst>
                <a:ext uri="{FF2B5EF4-FFF2-40B4-BE49-F238E27FC236}">
                  <a16:creationId xmlns:a16="http://schemas.microsoft.com/office/drawing/2014/main" id="{2BC02041-AE1A-D0C4-B3A4-8F78EDE9DE44}"/>
                </a:ext>
              </a:extLst>
            </p:cNvPr>
            <p:cNvSpPr/>
            <p:nvPr/>
          </p:nvSpPr>
          <p:spPr>
            <a:xfrm>
              <a:off x="5433001" y="1892376"/>
              <a:ext cx="21222" cy="174450"/>
            </a:xfrm>
            <a:custGeom>
              <a:avLst/>
              <a:gdLst>
                <a:gd name="connsiteX0" fmla="*/ 0 w 21222"/>
                <a:gd name="connsiteY0" fmla="*/ -967 h 174450"/>
                <a:gd name="connsiteX1" fmla="*/ 0 w 21222"/>
                <a:gd name="connsiteY1" fmla="*/ 173483 h 174450"/>
              </a:gdLst>
              <a:ahLst/>
              <a:cxnLst>
                <a:cxn ang="0">
                  <a:pos x="connsiteX0" y="connsiteY0"/>
                </a:cxn>
                <a:cxn ang="0">
                  <a:pos x="connsiteX1" y="connsiteY1"/>
                </a:cxn>
              </a:cxnLst>
              <a:rect l="l" t="t" r="r" b="b"/>
              <a:pathLst>
                <a:path w="21222" h="174450">
                  <a:moveTo>
                    <a:pt x="0" y="-967"/>
                  </a:moveTo>
                  <a:lnTo>
                    <a:pt x="0" y="173483"/>
                  </a:lnTo>
                </a:path>
              </a:pathLst>
            </a:custGeom>
            <a:noFill/>
            <a:ln w="16966" cap="flat">
              <a:solidFill>
                <a:srgbClr val="000000"/>
              </a:solidFill>
              <a:prstDash val="solid"/>
              <a:miter/>
            </a:ln>
          </p:spPr>
          <p:txBody>
            <a:bodyPr rtlCol="0" anchor="ctr"/>
            <a:lstStyle/>
            <a:p>
              <a:endParaRPr lang="en-US" sz="1400"/>
            </a:p>
          </p:txBody>
        </p:sp>
        <p:sp>
          <p:nvSpPr>
            <p:cNvPr id="19" name="TextBox 18">
              <a:extLst>
                <a:ext uri="{FF2B5EF4-FFF2-40B4-BE49-F238E27FC236}">
                  <a16:creationId xmlns:a16="http://schemas.microsoft.com/office/drawing/2014/main" id="{AD48DDBE-800E-0182-DF45-CB6896C5E914}"/>
                </a:ext>
              </a:extLst>
            </p:cNvPr>
            <p:cNvSpPr txBox="1"/>
            <p:nvPr/>
          </p:nvSpPr>
          <p:spPr>
            <a:xfrm>
              <a:off x="4940173" y="1766534"/>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WL3</a:t>
              </a:r>
            </a:p>
          </p:txBody>
        </p:sp>
        <p:sp>
          <p:nvSpPr>
            <p:cNvPr id="20" name="Freeform: Shape 19">
              <a:extLst>
                <a:ext uri="{FF2B5EF4-FFF2-40B4-BE49-F238E27FC236}">
                  <a16:creationId xmlns:a16="http://schemas.microsoft.com/office/drawing/2014/main" id="{DE791530-07D9-49C6-A24A-E95A4345F6BA}"/>
                </a:ext>
              </a:extLst>
            </p:cNvPr>
            <p:cNvSpPr/>
            <p:nvPr/>
          </p:nvSpPr>
          <p:spPr>
            <a:xfrm>
              <a:off x="6016628" y="2142592"/>
              <a:ext cx="234956" cy="21222"/>
            </a:xfrm>
            <a:custGeom>
              <a:avLst/>
              <a:gdLst>
                <a:gd name="connsiteX0" fmla="*/ 0 w 234956"/>
                <a:gd name="connsiteY0" fmla="*/ -967 h 21222"/>
                <a:gd name="connsiteX1" fmla="*/ 234957 w 234956"/>
                <a:gd name="connsiteY1" fmla="*/ -967 h 21222"/>
              </a:gdLst>
              <a:ahLst/>
              <a:cxnLst>
                <a:cxn ang="0">
                  <a:pos x="connsiteX0" y="connsiteY0"/>
                </a:cxn>
                <a:cxn ang="0">
                  <a:pos x="connsiteX1" y="connsiteY1"/>
                </a:cxn>
              </a:cxnLst>
              <a:rect l="l" t="t" r="r" b="b"/>
              <a:pathLst>
                <a:path w="234956"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21" name="Freeform: Shape 20">
              <a:extLst>
                <a:ext uri="{FF2B5EF4-FFF2-40B4-BE49-F238E27FC236}">
                  <a16:creationId xmlns:a16="http://schemas.microsoft.com/office/drawing/2014/main" id="{4F7E07E0-28AE-E8F5-E45B-9CDD9DC27A7D}"/>
                </a:ext>
              </a:extLst>
            </p:cNvPr>
            <p:cNvSpPr/>
            <p:nvPr/>
          </p:nvSpPr>
          <p:spPr>
            <a:xfrm>
              <a:off x="6016628" y="2066827"/>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2" name="Freeform: Shape 21">
              <a:extLst>
                <a:ext uri="{FF2B5EF4-FFF2-40B4-BE49-F238E27FC236}">
                  <a16:creationId xmlns:a16="http://schemas.microsoft.com/office/drawing/2014/main" id="{9730427D-F993-FEAA-CE23-534E73AD27AD}"/>
                </a:ext>
              </a:extLst>
            </p:cNvPr>
            <p:cNvSpPr/>
            <p:nvPr/>
          </p:nvSpPr>
          <p:spPr>
            <a:xfrm>
              <a:off x="6130318" y="1884863"/>
              <a:ext cx="21222" cy="174323"/>
            </a:xfrm>
            <a:custGeom>
              <a:avLst/>
              <a:gdLst>
                <a:gd name="connsiteX0" fmla="*/ 0 w 21222"/>
                <a:gd name="connsiteY0" fmla="*/ -967 h 174323"/>
                <a:gd name="connsiteX1" fmla="*/ 0 w 21222"/>
                <a:gd name="connsiteY1" fmla="*/ 173356 h 174323"/>
              </a:gdLst>
              <a:ahLst/>
              <a:cxnLst>
                <a:cxn ang="0">
                  <a:pos x="connsiteX0" y="connsiteY0"/>
                </a:cxn>
                <a:cxn ang="0">
                  <a:pos x="connsiteX1" y="connsiteY1"/>
                </a:cxn>
              </a:cxnLst>
              <a:rect l="l" t="t" r="r" b="b"/>
              <a:pathLst>
                <a:path w="21222" h="174323">
                  <a:moveTo>
                    <a:pt x="0" y="-967"/>
                  </a:moveTo>
                  <a:lnTo>
                    <a:pt x="0" y="173356"/>
                  </a:lnTo>
                </a:path>
              </a:pathLst>
            </a:custGeom>
            <a:noFill/>
            <a:ln w="16966" cap="flat">
              <a:solidFill>
                <a:srgbClr val="000000"/>
              </a:solidFill>
              <a:prstDash val="solid"/>
              <a:miter/>
            </a:ln>
          </p:spPr>
          <p:txBody>
            <a:bodyPr rtlCol="0" anchor="ctr"/>
            <a:lstStyle/>
            <a:p>
              <a:endParaRPr lang="en-US" sz="1400"/>
            </a:p>
          </p:txBody>
        </p:sp>
        <p:sp>
          <p:nvSpPr>
            <p:cNvPr id="23" name="TextBox 22">
              <a:extLst>
                <a:ext uri="{FF2B5EF4-FFF2-40B4-BE49-F238E27FC236}">
                  <a16:creationId xmlns:a16="http://schemas.microsoft.com/office/drawing/2014/main" id="{B6C1AF6D-0DD0-35EF-F9BA-62C9DC038D80}"/>
                </a:ext>
              </a:extLst>
            </p:cNvPr>
            <p:cNvSpPr txBox="1"/>
            <p:nvPr/>
          </p:nvSpPr>
          <p:spPr>
            <a:xfrm>
              <a:off x="5637501" y="1758960"/>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WL2</a:t>
              </a:r>
            </a:p>
          </p:txBody>
        </p:sp>
        <p:sp>
          <p:nvSpPr>
            <p:cNvPr id="24" name="Freeform: Shape 23">
              <a:extLst>
                <a:ext uri="{FF2B5EF4-FFF2-40B4-BE49-F238E27FC236}">
                  <a16:creationId xmlns:a16="http://schemas.microsoft.com/office/drawing/2014/main" id="{16C93E42-4D71-074D-63C7-45F031211F47}"/>
                </a:ext>
              </a:extLst>
            </p:cNvPr>
            <p:cNvSpPr/>
            <p:nvPr/>
          </p:nvSpPr>
          <p:spPr>
            <a:xfrm>
              <a:off x="6721521" y="2127313"/>
              <a:ext cx="234956" cy="21222"/>
            </a:xfrm>
            <a:custGeom>
              <a:avLst/>
              <a:gdLst>
                <a:gd name="connsiteX0" fmla="*/ 0 w 234956"/>
                <a:gd name="connsiteY0" fmla="*/ -967 h 21222"/>
                <a:gd name="connsiteX1" fmla="*/ 234957 w 234956"/>
                <a:gd name="connsiteY1" fmla="*/ -967 h 21222"/>
              </a:gdLst>
              <a:ahLst/>
              <a:cxnLst>
                <a:cxn ang="0">
                  <a:pos x="connsiteX0" y="connsiteY0"/>
                </a:cxn>
                <a:cxn ang="0">
                  <a:pos x="connsiteX1" y="connsiteY1"/>
                </a:cxn>
              </a:cxnLst>
              <a:rect l="l" t="t" r="r" b="b"/>
              <a:pathLst>
                <a:path w="234956"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25" name="Freeform: Shape 24">
              <a:extLst>
                <a:ext uri="{FF2B5EF4-FFF2-40B4-BE49-F238E27FC236}">
                  <a16:creationId xmlns:a16="http://schemas.microsoft.com/office/drawing/2014/main" id="{B9F8A8B2-F77A-91CC-12D4-7338019815F7}"/>
                </a:ext>
              </a:extLst>
            </p:cNvPr>
            <p:cNvSpPr/>
            <p:nvPr/>
          </p:nvSpPr>
          <p:spPr>
            <a:xfrm>
              <a:off x="6721521" y="2051547"/>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26" name="Freeform: Shape 25">
              <a:extLst>
                <a:ext uri="{FF2B5EF4-FFF2-40B4-BE49-F238E27FC236}">
                  <a16:creationId xmlns:a16="http://schemas.microsoft.com/office/drawing/2014/main" id="{A931D6FD-507E-F925-5DFE-E50FDEC3E8BE}"/>
                </a:ext>
              </a:extLst>
            </p:cNvPr>
            <p:cNvSpPr/>
            <p:nvPr/>
          </p:nvSpPr>
          <p:spPr>
            <a:xfrm>
              <a:off x="6835211" y="1869711"/>
              <a:ext cx="21222" cy="174407"/>
            </a:xfrm>
            <a:custGeom>
              <a:avLst/>
              <a:gdLst>
                <a:gd name="connsiteX0" fmla="*/ 0 w 21222"/>
                <a:gd name="connsiteY0" fmla="*/ -967 h 174407"/>
                <a:gd name="connsiteX1" fmla="*/ 0 w 21222"/>
                <a:gd name="connsiteY1" fmla="*/ 173440 h 174407"/>
              </a:gdLst>
              <a:ahLst/>
              <a:cxnLst>
                <a:cxn ang="0">
                  <a:pos x="connsiteX0" y="connsiteY0"/>
                </a:cxn>
                <a:cxn ang="0">
                  <a:pos x="connsiteX1" y="connsiteY1"/>
                </a:cxn>
              </a:cxnLst>
              <a:rect l="l" t="t" r="r" b="b"/>
              <a:pathLst>
                <a:path w="21222" h="174407">
                  <a:moveTo>
                    <a:pt x="0" y="-967"/>
                  </a:moveTo>
                  <a:lnTo>
                    <a:pt x="0" y="173440"/>
                  </a:lnTo>
                </a:path>
              </a:pathLst>
            </a:custGeom>
            <a:noFill/>
            <a:ln w="16966" cap="flat">
              <a:solidFill>
                <a:srgbClr val="000000"/>
              </a:solidFill>
              <a:prstDash val="solid"/>
              <a:miter/>
            </a:ln>
          </p:spPr>
          <p:txBody>
            <a:bodyPr rtlCol="0" anchor="ctr"/>
            <a:lstStyle/>
            <a:p>
              <a:endParaRPr lang="en-US" sz="1400"/>
            </a:p>
          </p:txBody>
        </p:sp>
        <p:sp>
          <p:nvSpPr>
            <p:cNvPr id="27" name="TextBox 26">
              <a:extLst>
                <a:ext uri="{FF2B5EF4-FFF2-40B4-BE49-F238E27FC236}">
                  <a16:creationId xmlns:a16="http://schemas.microsoft.com/office/drawing/2014/main" id="{F60E68DA-8ADC-784A-1648-289568E604A9}"/>
                </a:ext>
              </a:extLst>
            </p:cNvPr>
            <p:cNvSpPr txBox="1"/>
            <p:nvPr/>
          </p:nvSpPr>
          <p:spPr>
            <a:xfrm>
              <a:off x="6342400" y="1743786"/>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WL1</a:t>
              </a:r>
            </a:p>
          </p:txBody>
        </p:sp>
        <p:sp>
          <p:nvSpPr>
            <p:cNvPr id="28" name="Freeform: Shape 27">
              <a:extLst>
                <a:ext uri="{FF2B5EF4-FFF2-40B4-BE49-F238E27FC236}">
                  <a16:creationId xmlns:a16="http://schemas.microsoft.com/office/drawing/2014/main" id="{7791B639-F8F8-069D-C387-E270B67B7282}"/>
                </a:ext>
              </a:extLst>
            </p:cNvPr>
            <p:cNvSpPr/>
            <p:nvPr/>
          </p:nvSpPr>
          <p:spPr>
            <a:xfrm>
              <a:off x="1741748" y="2199894"/>
              <a:ext cx="2880225" cy="242577"/>
            </a:xfrm>
            <a:custGeom>
              <a:avLst/>
              <a:gdLst>
                <a:gd name="connsiteX0" fmla="*/ 2880225 w 2880225"/>
                <a:gd name="connsiteY0" fmla="*/ 241610 h 242577"/>
                <a:gd name="connsiteX1" fmla="*/ 2501250 w 2880225"/>
                <a:gd name="connsiteY1" fmla="*/ 241610 h 242577"/>
                <a:gd name="connsiteX2" fmla="*/ 2501250 w 2880225"/>
                <a:gd name="connsiteY2" fmla="*/ -967 h 242577"/>
                <a:gd name="connsiteX3" fmla="*/ 2175332 w 2880225"/>
                <a:gd name="connsiteY3" fmla="*/ -967 h 242577"/>
                <a:gd name="connsiteX4" fmla="*/ 2175332 w 2880225"/>
                <a:gd name="connsiteY4" fmla="*/ 241610 h 242577"/>
                <a:gd name="connsiteX5" fmla="*/ 1841837 w 2880225"/>
                <a:gd name="connsiteY5" fmla="*/ 241610 h 242577"/>
                <a:gd name="connsiteX6" fmla="*/ 1841837 w 2880225"/>
                <a:gd name="connsiteY6" fmla="*/ 6673 h 242577"/>
                <a:gd name="connsiteX7" fmla="*/ 1493168 w 2880225"/>
                <a:gd name="connsiteY7" fmla="*/ 6673 h 242577"/>
                <a:gd name="connsiteX8" fmla="*/ 1493168 w 2880225"/>
                <a:gd name="connsiteY8" fmla="*/ 234180 h 242577"/>
                <a:gd name="connsiteX9" fmla="*/ 1144521 w 2880225"/>
                <a:gd name="connsiteY9" fmla="*/ 234180 h 242577"/>
                <a:gd name="connsiteX10" fmla="*/ 1144521 w 2880225"/>
                <a:gd name="connsiteY10" fmla="*/ 14312 h 242577"/>
                <a:gd name="connsiteX11" fmla="*/ 795852 w 2880225"/>
                <a:gd name="connsiteY11" fmla="*/ 14312 h 242577"/>
                <a:gd name="connsiteX12" fmla="*/ 795852 w 2880225"/>
                <a:gd name="connsiteY12" fmla="*/ 241610 h 242577"/>
                <a:gd name="connsiteX13" fmla="*/ 469934 w 2880225"/>
                <a:gd name="connsiteY13" fmla="*/ 241610 h 242577"/>
                <a:gd name="connsiteX14" fmla="*/ 469934 w 2880225"/>
                <a:gd name="connsiteY14" fmla="*/ 21954 h 242577"/>
                <a:gd name="connsiteX15" fmla="*/ 144011 w 2880225"/>
                <a:gd name="connsiteY15" fmla="*/ 21954 h 242577"/>
                <a:gd name="connsiteX16" fmla="*/ 144011 w 2880225"/>
                <a:gd name="connsiteY16" fmla="*/ 241610 h 242577"/>
                <a:gd name="connsiteX17" fmla="*/ 0 w 2880225"/>
                <a:gd name="connsiteY17" fmla="*/ 241610 h 2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225" h="242577">
                  <a:moveTo>
                    <a:pt x="2880225" y="241610"/>
                  </a:moveTo>
                  <a:lnTo>
                    <a:pt x="2501250" y="241610"/>
                  </a:lnTo>
                  <a:lnTo>
                    <a:pt x="2501250" y="-967"/>
                  </a:lnTo>
                  <a:lnTo>
                    <a:pt x="2175332" y="-967"/>
                  </a:lnTo>
                  <a:lnTo>
                    <a:pt x="2175332" y="241610"/>
                  </a:lnTo>
                  <a:lnTo>
                    <a:pt x="1841837" y="241610"/>
                  </a:lnTo>
                  <a:lnTo>
                    <a:pt x="1841837" y="6673"/>
                  </a:lnTo>
                  <a:lnTo>
                    <a:pt x="1493168" y="6673"/>
                  </a:lnTo>
                  <a:lnTo>
                    <a:pt x="1493168" y="234180"/>
                  </a:lnTo>
                  <a:lnTo>
                    <a:pt x="1144521" y="234180"/>
                  </a:lnTo>
                  <a:lnTo>
                    <a:pt x="1144521" y="14312"/>
                  </a:lnTo>
                  <a:lnTo>
                    <a:pt x="795852" y="14312"/>
                  </a:lnTo>
                  <a:lnTo>
                    <a:pt x="795852" y="241610"/>
                  </a:lnTo>
                  <a:lnTo>
                    <a:pt x="469934" y="241610"/>
                  </a:lnTo>
                  <a:lnTo>
                    <a:pt x="469934" y="21954"/>
                  </a:lnTo>
                  <a:lnTo>
                    <a:pt x="144011" y="21954"/>
                  </a:lnTo>
                  <a:lnTo>
                    <a:pt x="144011" y="241610"/>
                  </a:lnTo>
                  <a:lnTo>
                    <a:pt x="0" y="241610"/>
                  </a:lnTo>
                </a:path>
              </a:pathLst>
            </a:custGeom>
            <a:noFill/>
            <a:ln w="16966" cap="flat">
              <a:solidFill>
                <a:srgbClr val="000000"/>
              </a:solidFill>
              <a:prstDash val="solid"/>
              <a:miter/>
            </a:ln>
          </p:spPr>
          <p:txBody>
            <a:bodyPr rtlCol="0" anchor="ctr"/>
            <a:lstStyle/>
            <a:p>
              <a:endParaRPr lang="en-US" sz="1400"/>
            </a:p>
          </p:txBody>
        </p:sp>
        <p:sp>
          <p:nvSpPr>
            <p:cNvPr id="29" name="Freeform: Shape 28">
              <a:extLst>
                <a:ext uri="{FF2B5EF4-FFF2-40B4-BE49-F238E27FC236}">
                  <a16:creationId xmlns:a16="http://schemas.microsoft.com/office/drawing/2014/main" id="{5EBA577C-A5E0-C26E-CD30-2249450305B5}"/>
                </a:ext>
              </a:extLst>
            </p:cNvPr>
            <p:cNvSpPr/>
            <p:nvPr/>
          </p:nvSpPr>
          <p:spPr>
            <a:xfrm>
              <a:off x="1931238" y="2154477"/>
              <a:ext cx="234965" cy="21222"/>
            </a:xfrm>
            <a:custGeom>
              <a:avLst/>
              <a:gdLst>
                <a:gd name="connsiteX0" fmla="*/ 0 w 234965"/>
                <a:gd name="connsiteY0" fmla="*/ -967 h 21222"/>
                <a:gd name="connsiteX1" fmla="*/ 234966 w 234965"/>
                <a:gd name="connsiteY1" fmla="*/ -967 h 21222"/>
              </a:gdLst>
              <a:ahLst/>
              <a:cxnLst>
                <a:cxn ang="0">
                  <a:pos x="connsiteX0" y="connsiteY0"/>
                </a:cxn>
                <a:cxn ang="0">
                  <a:pos x="connsiteX1" y="connsiteY1"/>
                </a:cxn>
              </a:cxnLst>
              <a:rect l="l" t="t" r="r" b="b"/>
              <a:pathLst>
                <a:path w="234965" h="21222">
                  <a:moveTo>
                    <a:pt x="0" y="-967"/>
                  </a:moveTo>
                  <a:cubicBezTo>
                    <a:pt x="227387" y="-967"/>
                    <a:pt x="234966" y="-967"/>
                    <a:pt x="234966" y="-967"/>
                  </a:cubicBezTo>
                </a:path>
              </a:pathLst>
            </a:custGeom>
            <a:noFill/>
            <a:ln w="16966" cap="flat">
              <a:solidFill>
                <a:srgbClr val="000000"/>
              </a:solidFill>
              <a:prstDash val="solid"/>
              <a:miter/>
            </a:ln>
          </p:spPr>
          <p:txBody>
            <a:bodyPr rtlCol="0" anchor="ctr"/>
            <a:lstStyle/>
            <a:p>
              <a:endParaRPr lang="en-US" sz="1400"/>
            </a:p>
          </p:txBody>
        </p:sp>
        <p:sp>
          <p:nvSpPr>
            <p:cNvPr id="30" name="Freeform: Shape 29">
              <a:extLst>
                <a:ext uri="{FF2B5EF4-FFF2-40B4-BE49-F238E27FC236}">
                  <a16:creationId xmlns:a16="http://schemas.microsoft.com/office/drawing/2014/main" id="{83A2B4A6-CB2B-711C-9E69-75FB02BD36F6}"/>
                </a:ext>
              </a:extLst>
            </p:cNvPr>
            <p:cNvSpPr/>
            <p:nvPr/>
          </p:nvSpPr>
          <p:spPr>
            <a:xfrm>
              <a:off x="1931238" y="2078712"/>
              <a:ext cx="227387" cy="21222"/>
            </a:xfrm>
            <a:custGeom>
              <a:avLst/>
              <a:gdLst>
                <a:gd name="connsiteX0" fmla="*/ 0 w 227387"/>
                <a:gd name="connsiteY0" fmla="*/ -967 h 21222"/>
                <a:gd name="connsiteX1" fmla="*/ 227387 w 227387"/>
                <a:gd name="connsiteY1" fmla="*/ -967 h 21222"/>
              </a:gdLst>
              <a:ahLst/>
              <a:cxnLst>
                <a:cxn ang="0">
                  <a:pos x="connsiteX0" y="connsiteY0"/>
                </a:cxn>
                <a:cxn ang="0">
                  <a:pos x="connsiteX1" y="connsiteY1"/>
                </a:cxn>
              </a:cxnLst>
              <a:rect l="l" t="t" r="r" b="b"/>
              <a:pathLst>
                <a:path w="227387" h="21222">
                  <a:moveTo>
                    <a:pt x="0" y="-967"/>
                  </a:moveTo>
                  <a:lnTo>
                    <a:pt x="227387" y="-967"/>
                  </a:lnTo>
                </a:path>
              </a:pathLst>
            </a:custGeom>
            <a:noFill/>
            <a:ln w="16966" cap="flat">
              <a:solidFill>
                <a:srgbClr val="000000"/>
              </a:solidFill>
              <a:prstDash val="solid"/>
              <a:miter/>
            </a:ln>
          </p:spPr>
          <p:txBody>
            <a:bodyPr rtlCol="0" anchor="ctr"/>
            <a:lstStyle/>
            <a:p>
              <a:endParaRPr lang="en-US" sz="1400"/>
            </a:p>
          </p:txBody>
        </p:sp>
        <p:sp>
          <p:nvSpPr>
            <p:cNvPr id="31" name="Freeform: Shape 30">
              <a:extLst>
                <a:ext uri="{FF2B5EF4-FFF2-40B4-BE49-F238E27FC236}">
                  <a16:creationId xmlns:a16="http://schemas.microsoft.com/office/drawing/2014/main" id="{886B590C-7D36-374C-BB02-C9B2775AF770}"/>
                </a:ext>
              </a:extLst>
            </p:cNvPr>
            <p:cNvSpPr/>
            <p:nvPr/>
          </p:nvSpPr>
          <p:spPr>
            <a:xfrm>
              <a:off x="2044930" y="1896832"/>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32" name="TextBox 31">
              <a:extLst>
                <a:ext uri="{FF2B5EF4-FFF2-40B4-BE49-F238E27FC236}">
                  <a16:creationId xmlns:a16="http://schemas.microsoft.com/office/drawing/2014/main" id="{D138D365-E319-DEBB-4ACC-C5192774B78E}"/>
                </a:ext>
              </a:extLst>
            </p:cNvPr>
            <p:cNvSpPr txBox="1"/>
            <p:nvPr/>
          </p:nvSpPr>
          <p:spPr>
            <a:xfrm>
              <a:off x="1552113" y="1770884"/>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WL8</a:t>
              </a:r>
            </a:p>
          </p:txBody>
        </p:sp>
        <p:sp>
          <p:nvSpPr>
            <p:cNvPr id="33" name="Freeform: Shape 32">
              <a:extLst>
                <a:ext uri="{FF2B5EF4-FFF2-40B4-BE49-F238E27FC236}">
                  <a16:creationId xmlns:a16="http://schemas.microsoft.com/office/drawing/2014/main" id="{A4DC53AF-8B39-341A-9318-7659E98D18E1}"/>
                </a:ext>
              </a:extLst>
            </p:cNvPr>
            <p:cNvSpPr/>
            <p:nvPr/>
          </p:nvSpPr>
          <p:spPr>
            <a:xfrm>
              <a:off x="2575907" y="2153416"/>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34" name="Freeform: Shape 33">
              <a:extLst>
                <a:ext uri="{FF2B5EF4-FFF2-40B4-BE49-F238E27FC236}">
                  <a16:creationId xmlns:a16="http://schemas.microsoft.com/office/drawing/2014/main" id="{C57B74B6-F989-74E9-1598-45D34535C400}"/>
                </a:ext>
              </a:extLst>
            </p:cNvPr>
            <p:cNvSpPr/>
            <p:nvPr/>
          </p:nvSpPr>
          <p:spPr>
            <a:xfrm>
              <a:off x="2575907" y="2077651"/>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35" name="Freeform: Shape 34">
              <a:extLst>
                <a:ext uri="{FF2B5EF4-FFF2-40B4-BE49-F238E27FC236}">
                  <a16:creationId xmlns:a16="http://schemas.microsoft.com/office/drawing/2014/main" id="{28737001-235D-708D-62F9-015F4C5A363A}"/>
                </a:ext>
              </a:extLst>
            </p:cNvPr>
            <p:cNvSpPr/>
            <p:nvPr/>
          </p:nvSpPr>
          <p:spPr>
            <a:xfrm>
              <a:off x="2689597" y="1895771"/>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36" name="TextBox 35">
              <a:extLst>
                <a:ext uri="{FF2B5EF4-FFF2-40B4-BE49-F238E27FC236}">
                  <a16:creationId xmlns:a16="http://schemas.microsoft.com/office/drawing/2014/main" id="{69D8A7B1-3BE4-7DCA-6086-3CA2A05512B0}"/>
                </a:ext>
              </a:extLst>
            </p:cNvPr>
            <p:cNvSpPr txBox="1"/>
            <p:nvPr/>
          </p:nvSpPr>
          <p:spPr>
            <a:xfrm>
              <a:off x="2196787" y="1769761"/>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WL7</a:t>
              </a:r>
            </a:p>
          </p:txBody>
        </p:sp>
        <p:sp>
          <p:nvSpPr>
            <p:cNvPr id="37" name="Freeform: Shape 36">
              <a:extLst>
                <a:ext uri="{FF2B5EF4-FFF2-40B4-BE49-F238E27FC236}">
                  <a16:creationId xmlns:a16="http://schemas.microsoft.com/office/drawing/2014/main" id="{553E48A9-C50D-3FE3-0867-DC56C2BA6D2F}"/>
                </a:ext>
              </a:extLst>
            </p:cNvPr>
            <p:cNvSpPr/>
            <p:nvPr/>
          </p:nvSpPr>
          <p:spPr>
            <a:xfrm>
              <a:off x="3273223" y="2145776"/>
              <a:ext cx="234957" cy="21222"/>
            </a:xfrm>
            <a:custGeom>
              <a:avLst/>
              <a:gdLst>
                <a:gd name="connsiteX0" fmla="*/ 0 w 234957"/>
                <a:gd name="connsiteY0" fmla="*/ -967 h 21222"/>
                <a:gd name="connsiteX1" fmla="*/ 234957 w 234957"/>
                <a:gd name="connsiteY1" fmla="*/ -967 h 21222"/>
              </a:gdLst>
              <a:ahLst/>
              <a:cxnLst>
                <a:cxn ang="0">
                  <a:pos x="connsiteX0" y="connsiteY0"/>
                </a:cxn>
                <a:cxn ang="0">
                  <a:pos x="connsiteX1" y="connsiteY1"/>
                </a:cxn>
              </a:cxnLst>
              <a:rect l="l" t="t" r="r" b="b"/>
              <a:pathLst>
                <a:path w="234957" h="21222">
                  <a:moveTo>
                    <a:pt x="0" y="-967"/>
                  </a:moveTo>
                  <a:cubicBezTo>
                    <a:pt x="227381" y="-967"/>
                    <a:pt x="234957" y="-967"/>
                    <a:pt x="234957" y="-967"/>
                  </a:cubicBezTo>
                </a:path>
              </a:pathLst>
            </a:custGeom>
            <a:noFill/>
            <a:ln w="16966" cap="flat">
              <a:solidFill>
                <a:srgbClr val="000000"/>
              </a:solidFill>
              <a:prstDash val="solid"/>
              <a:miter/>
            </a:ln>
          </p:spPr>
          <p:txBody>
            <a:bodyPr rtlCol="0" anchor="ctr"/>
            <a:lstStyle/>
            <a:p>
              <a:endParaRPr lang="en-US" sz="1400"/>
            </a:p>
          </p:txBody>
        </p:sp>
        <p:sp>
          <p:nvSpPr>
            <p:cNvPr id="38" name="Freeform: Shape 37">
              <a:extLst>
                <a:ext uri="{FF2B5EF4-FFF2-40B4-BE49-F238E27FC236}">
                  <a16:creationId xmlns:a16="http://schemas.microsoft.com/office/drawing/2014/main" id="{D40F212B-693F-0B28-0A8A-F679AF09635E}"/>
                </a:ext>
              </a:extLst>
            </p:cNvPr>
            <p:cNvSpPr/>
            <p:nvPr/>
          </p:nvSpPr>
          <p:spPr>
            <a:xfrm>
              <a:off x="3273223" y="2070011"/>
              <a:ext cx="227380" cy="21222"/>
            </a:xfrm>
            <a:custGeom>
              <a:avLst/>
              <a:gdLst>
                <a:gd name="connsiteX0" fmla="*/ 0 w 227380"/>
                <a:gd name="connsiteY0" fmla="*/ -967 h 21222"/>
                <a:gd name="connsiteX1" fmla="*/ 227381 w 227380"/>
                <a:gd name="connsiteY1" fmla="*/ -967 h 21222"/>
              </a:gdLst>
              <a:ahLst/>
              <a:cxnLst>
                <a:cxn ang="0">
                  <a:pos x="connsiteX0" y="connsiteY0"/>
                </a:cxn>
                <a:cxn ang="0">
                  <a:pos x="connsiteX1" y="connsiteY1"/>
                </a:cxn>
              </a:cxnLst>
              <a:rect l="l" t="t" r="r" b="b"/>
              <a:pathLst>
                <a:path w="227380" h="21222">
                  <a:moveTo>
                    <a:pt x="0" y="-967"/>
                  </a:moveTo>
                  <a:lnTo>
                    <a:pt x="227381" y="-967"/>
                  </a:lnTo>
                </a:path>
              </a:pathLst>
            </a:custGeom>
            <a:noFill/>
            <a:ln w="16966" cap="flat">
              <a:solidFill>
                <a:srgbClr val="000000"/>
              </a:solidFill>
              <a:prstDash val="solid"/>
              <a:miter/>
            </a:ln>
          </p:spPr>
          <p:txBody>
            <a:bodyPr rtlCol="0" anchor="ctr"/>
            <a:lstStyle/>
            <a:p>
              <a:endParaRPr lang="en-US" sz="1400"/>
            </a:p>
          </p:txBody>
        </p:sp>
        <p:sp>
          <p:nvSpPr>
            <p:cNvPr id="39" name="Freeform: Shape 38">
              <a:extLst>
                <a:ext uri="{FF2B5EF4-FFF2-40B4-BE49-F238E27FC236}">
                  <a16:creationId xmlns:a16="http://schemas.microsoft.com/office/drawing/2014/main" id="{645E5114-BAEE-A901-33CF-DECCCD3BA6BD}"/>
                </a:ext>
              </a:extLst>
            </p:cNvPr>
            <p:cNvSpPr/>
            <p:nvPr/>
          </p:nvSpPr>
          <p:spPr>
            <a:xfrm>
              <a:off x="3386914" y="1888132"/>
              <a:ext cx="21222" cy="174239"/>
            </a:xfrm>
            <a:custGeom>
              <a:avLst/>
              <a:gdLst>
                <a:gd name="connsiteX0" fmla="*/ 0 w 21222"/>
                <a:gd name="connsiteY0" fmla="*/ -967 h 174239"/>
                <a:gd name="connsiteX1" fmla="*/ 0 w 21222"/>
                <a:gd name="connsiteY1" fmla="*/ 173272 h 174239"/>
              </a:gdLst>
              <a:ahLst/>
              <a:cxnLst>
                <a:cxn ang="0">
                  <a:pos x="connsiteX0" y="connsiteY0"/>
                </a:cxn>
                <a:cxn ang="0">
                  <a:pos x="connsiteX1" y="connsiteY1"/>
                </a:cxn>
              </a:cxnLst>
              <a:rect l="l" t="t" r="r" b="b"/>
              <a:pathLst>
                <a:path w="21222" h="174239">
                  <a:moveTo>
                    <a:pt x="0" y="-967"/>
                  </a:moveTo>
                  <a:lnTo>
                    <a:pt x="0" y="173272"/>
                  </a:lnTo>
                </a:path>
              </a:pathLst>
            </a:custGeom>
            <a:noFill/>
            <a:ln w="16966" cap="flat">
              <a:solidFill>
                <a:srgbClr val="000000"/>
              </a:solidFill>
              <a:prstDash val="solid"/>
              <a:miter/>
            </a:ln>
          </p:spPr>
          <p:txBody>
            <a:bodyPr rtlCol="0" anchor="ctr"/>
            <a:lstStyle/>
            <a:p>
              <a:endParaRPr lang="en-US" sz="1400"/>
            </a:p>
          </p:txBody>
        </p:sp>
        <p:sp>
          <p:nvSpPr>
            <p:cNvPr id="40" name="TextBox 39">
              <a:extLst>
                <a:ext uri="{FF2B5EF4-FFF2-40B4-BE49-F238E27FC236}">
                  <a16:creationId xmlns:a16="http://schemas.microsoft.com/office/drawing/2014/main" id="{4314D4BE-E02B-62F7-3409-9C3EDD54D0DE}"/>
                </a:ext>
              </a:extLst>
            </p:cNvPr>
            <p:cNvSpPr txBox="1"/>
            <p:nvPr/>
          </p:nvSpPr>
          <p:spPr>
            <a:xfrm>
              <a:off x="2894095" y="1762186"/>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WL6</a:t>
              </a:r>
            </a:p>
          </p:txBody>
        </p:sp>
        <p:sp>
          <p:nvSpPr>
            <p:cNvPr id="41" name="Freeform: Shape 40">
              <a:extLst>
                <a:ext uri="{FF2B5EF4-FFF2-40B4-BE49-F238E27FC236}">
                  <a16:creationId xmlns:a16="http://schemas.microsoft.com/office/drawing/2014/main" id="{5AAB3E37-05AB-765C-13C5-29DB3DF82464}"/>
                </a:ext>
              </a:extLst>
            </p:cNvPr>
            <p:cNvSpPr/>
            <p:nvPr/>
          </p:nvSpPr>
          <p:spPr>
            <a:xfrm>
              <a:off x="3978117" y="2130708"/>
              <a:ext cx="234978" cy="21222"/>
            </a:xfrm>
            <a:custGeom>
              <a:avLst/>
              <a:gdLst>
                <a:gd name="connsiteX0" fmla="*/ 0 w 234978"/>
                <a:gd name="connsiteY0" fmla="*/ -967 h 21222"/>
                <a:gd name="connsiteX1" fmla="*/ 234978 w 234978"/>
                <a:gd name="connsiteY1" fmla="*/ -967 h 21222"/>
              </a:gdLst>
              <a:ahLst/>
              <a:cxnLst>
                <a:cxn ang="0">
                  <a:pos x="connsiteX0" y="connsiteY0"/>
                </a:cxn>
                <a:cxn ang="0">
                  <a:pos x="connsiteX1" y="connsiteY1"/>
                </a:cxn>
              </a:cxnLst>
              <a:rect l="l" t="t" r="r" b="b"/>
              <a:pathLst>
                <a:path w="234978" h="21222">
                  <a:moveTo>
                    <a:pt x="0" y="-967"/>
                  </a:moveTo>
                  <a:cubicBezTo>
                    <a:pt x="227402" y="-967"/>
                    <a:pt x="234978" y="-967"/>
                    <a:pt x="234978" y="-967"/>
                  </a:cubicBezTo>
                </a:path>
              </a:pathLst>
            </a:custGeom>
            <a:noFill/>
            <a:ln w="16966" cap="flat">
              <a:solidFill>
                <a:srgbClr val="000000"/>
              </a:solidFill>
              <a:prstDash val="solid"/>
              <a:miter/>
            </a:ln>
          </p:spPr>
          <p:txBody>
            <a:bodyPr rtlCol="0" anchor="ctr"/>
            <a:lstStyle/>
            <a:p>
              <a:endParaRPr lang="en-US" sz="1400"/>
            </a:p>
          </p:txBody>
        </p:sp>
        <p:sp>
          <p:nvSpPr>
            <p:cNvPr id="42" name="Freeform: Shape 41">
              <a:extLst>
                <a:ext uri="{FF2B5EF4-FFF2-40B4-BE49-F238E27FC236}">
                  <a16:creationId xmlns:a16="http://schemas.microsoft.com/office/drawing/2014/main" id="{8F3D8AF9-54D5-EF19-03B8-F7053A66F039}"/>
                </a:ext>
              </a:extLst>
            </p:cNvPr>
            <p:cNvSpPr/>
            <p:nvPr/>
          </p:nvSpPr>
          <p:spPr>
            <a:xfrm>
              <a:off x="3978117" y="2054942"/>
              <a:ext cx="227401" cy="21222"/>
            </a:xfrm>
            <a:custGeom>
              <a:avLst/>
              <a:gdLst>
                <a:gd name="connsiteX0" fmla="*/ 0 w 227401"/>
                <a:gd name="connsiteY0" fmla="*/ -967 h 21222"/>
                <a:gd name="connsiteX1" fmla="*/ 227402 w 227401"/>
                <a:gd name="connsiteY1" fmla="*/ -967 h 21222"/>
              </a:gdLst>
              <a:ahLst/>
              <a:cxnLst>
                <a:cxn ang="0">
                  <a:pos x="connsiteX0" y="connsiteY0"/>
                </a:cxn>
                <a:cxn ang="0">
                  <a:pos x="connsiteX1" y="connsiteY1"/>
                </a:cxn>
              </a:cxnLst>
              <a:rect l="l" t="t" r="r" b="b"/>
              <a:pathLst>
                <a:path w="227401" h="21222">
                  <a:moveTo>
                    <a:pt x="0" y="-967"/>
                  </a:moveTo>
                  <a:lnTo>
                    <a:pt x="227402" y="-967"/>
                  </a:lnTo>
                </a:path>
              </a:pathLst>
            </a:custGeom>
            <a:noFill/>
            <a:ln w="16966" cap="flat">
              <a:solidFill>
                <a:srgbClr val="000000"/>
              </a:solidFill>
              <a:prstDash val="solid"/>
              <a:miter/>
            </a:ln>
          </p:spPr>
          <p:txBody>
            <a:bodyPr rtlCol="0" anchor="ctr"/>
            <a:lstStyle/>
            <a:p>
              <a:endParaRPr lang="en-US" sz="1400"/>
            </a:p>
          </p:txBody>
        </p:sp>
        <p:sp>
          <p:nvSpPr>
            <p:cNvPr id="43" name="Freeform: Shape 42">
              <a:extLst>
                <a:ext uri="{FF2B5EF4-FFF2-40B4-BE49-F238E27FC236}">
                  <a16:creationId xmlns:a16="http://schemas.microsoft.com/office/drawing/2014/main" id="{E23AC8EC-4500-9EA1-6A44-DAA9619D7DDB}"/>
                </a:ext>
              </a:extLst>
            </p:cNvPr>
            <p:cNvSpPr/>
            <p:nvPr/>
          </p:nvSpPr>
          <p:spPr>
            <a:xfrm>
              <a:off x="4091807" y="1872936"/>
              <a:ext cx="21222" cy="174366"/>
            </a:xfrm>
            <a:custGeom>
              <a:avLst/>
              <a:gdLst>
                <a:gd name="connsiteX0" fmla="*/ 0 w 21222"/>
                <a:gd name="connsiteY0" fmla="*/ -967 h 174366"/>
                <a:gd name="connsiteX1" fmla="*/ 0 w 21222"/>
                <a:gd name="connsiteY1" fmla="*/ 173399 h 174366"/>
              </a:gdLst>
              <a:ahLst/>
              <a:cxnLst>
                <a:cxn ang="0">
                  <a:pos x="connsiteX0" y="connsiteY0"/>
                </a:cxn>
                <a:cxn ang="0">
                  <a:pos x="connsiteX1" y="connsiteY1"/>
                </a:cxn>
              </a:cxnLst>
              <a:rect l="l" t="t" r="r" b="b"/>
              <a:pathLst>
                <a:path w="21222" h="174366">
                  <a:moveTo>
                    <a:pt x="0" y="-967"/>
                  </a:moveTo>
                  <a:lnTo>
                    <a:pt x="0" y="173399"/>
                  </a:lnTo>
                </a:path>
              </a:pathLst>
            </a:custGeom>
            <a:noFill/>
            <a:ln w="16966" cap="flat">
              <a:solidFill>
                <a:srgbClr val="000000"/>
              </a:solidFill>
              <a:prstDash val="solid"/>
              <a:miter/>
            </a:ln>
          </p:spPr>
          <p:txBody>
            <a:bodyPr rtlCol="0" anchor="ctr"/>
            <a:lstStyle/>
            <a:p>
              <a:endParaRPr lang="en-US" sz="1400"/>
            </a:p>
          </p:txBody>
        </p:sp>
        <p:sp>
          <p:nvSpPr>
            <p:cNvPr id="44" name="TextBox 43">
              <a:extLst>
                <a:ext uri="{FF2B5EF4-FFF2-40B4-BE49-F238E27FC236}">
                  <a16:creationId xmlns:a16="http://schemas.microsoft.com/office/drawing/2014/main" id="{87B38A7B-37CB-696D-FB59-D62F5A64370E}"/>
                </a:ext>
              </a:extLst>
            </p:cNvPr>
            <p:cNvSpPr txBox="1"/>
            <p:nvPr/>
          </p:nvSpPr>
          <p:spPr>
            <a:xfrm>
              <a:off x="3598994" y="1747013"/>
              <a:ext cx="553357"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WL5</a:t>
              </a:r>
            </a:p>
          </p:txBody>
        </p:sp>
        <p:sp>
          <p:nvSpPr>
            <p:cNvPr id="45" name="Freeform: Shape 44">
              <a:extLst>
                <a:ext uri="{FF2B5EF4-FFF2-40B4-BE49-F238E27FC236}">
                  <a16:creationId xmlns:a16="http://schemas.microsoft.com/office/drawing/2014/main" id="{207FE2F3-3B12-AF73-FB26-2EA304390479}"/>
                </a:ext>
              </a:extLst>
            </p:cNvPr>
            <p:cNvSpPr/>
            <p:nvPr/>
          </p:nvSpPr>
          <p:spPr>
            <a:xfrm>
              <a:off x="7653413" y="2105877"/>
              <a:ext cx="265284" cy="7427"/>
            </a:xfrm>
            <a:custGeom>
              <a:avLst/>
              <a:gdLst>
                <a:gd name="connsiteX0" fmla="*/ 0 w 265284"/>
                <a:gd name="connsiteY0" fmla="*/ -967 h 7427"/>
                <a:gd name="connsiteX1" fmla="*/ 265285 w 265284"/>
                <a:gd name="connsiteY1" fmla="*/ -967 h 7427"/>
                <a:gd name="connsiteX2" fmla="*/ 265285 w 265284"/>
                <a:gd name="connsiteY2" fmla="*/ 6460 h 7427"/>
              </a:gdLst>
              <a:ahLst/>
              <a:cxnLst>
                <a:cxn ang="0">
                  <a:pos x="connsiteX0" y="connsiteY0"/>
                </a:cxn>
                <a:cxn ang="0">
                  <a:pos x="connsiteX1" y="connsiteY1"/>
                </a:cxn>
                <a:cxn ang="0">
                  <a:pos x="connsiteX2" y="connsiteY2"/>
                </a:cxn>
              </a:cxnLst>
              <a:rect l="l" t="t" r="r" b="b"/>
              <a:pathLst>
                <a:path w="265284" h="7427">
                  <a:moveTo>
                    <a:pt x="0" y="-967"/>
                  </a:moveTo>
                  <a:lnTo>
                    <a:pt x="265285" y="-967"/>
                  </a:lnTo>
                  <a:lnTo>
                    <a:pt x="265285" y="6460"/>
                  </a:lnTo>
                </a:path>
              </a:pathLst>
            </a:custGeom>
            <a:noFill/>
            <a:ln w="16966" cap="flat">
              <a:solidFill>
                <a:srgbClr val="000000"/>
              </a:solidFill>
              <a:prstDash val="solid"/>
              <a:miter/>
            </a:ln>
          </p:spPr>
          <p:txBody>
            <a:bodyPr rtlCol="0" anchor="ctr"/>
            <a:lstStyle/>
            <a:p>
              <a:endParaRPr lang="en-US" sz="1400"/>
            </a:p>
          </p:txBody>
        </p:sp>
        <p:sp>
          <p:nvSpPr>
            <p:cNvPr id="46" name="Freeform: Shape 45">
              <a:extLst>
                <a:ext uri="{FF2B5EF4-FFF2-40B4-BE49-F238E27FC236}">
                  <a16:creationId xmlns:a16="http://schemas.microsoft.com/office/drawing/2014/main" id="{01C42586-3F84-35DD-7C43-69AA10827A47}"/>
                </a:ext>
              </a:extLst>
            </p:cNvPr>
            <p:cNvSpPr/>
            <p:nvPr/>
          </p:nvSpPr>
          <p:spPr>
            <a:xfrm>
              <a:off x="7782256" y="1802604"/>
              <a:ext cx="21222" cy="310700"/>
            </a:xfrm>
            <a:custGeom>
              <a:avLst/>
              <a:gdLst>
                <a:gd name="connsiteX0" fmla="*/ 0 w 21222"/>
                <a:gd name="connsiteY0" fmla="*/ 309733 h 310700"/>
                <a:gd name="connsiteX1" fmla="*/ 0 w 21222"/>
                <a:gd name="connsiteY1" fmla="*/ -967 h 310700"/>
              </a:gdLst>
              <a:ahLst/>
              <a:cxnLst>
                <a:cxn ang="0">
                  <a:pos x="connsiteX0" y="connsiteY0"/>
                </a:cxn>
                <a:cxn ang="0">
                  <a:pos x="connsiteX1" y="connsiteY1"/>
                </a:cxn>
              </a:cxnLst>
              <a:rect l="l" t="t" r="r" b="b"/>
              <a:pathLst>
                <a:path w="21222" h="310700">
                  <a:moveTo>
                    <a:pt x="0" y="309733"/>
                  </a:moveTo>
                  <a:lnTo>
                    <a:pt x="0" y="-967"/>
                  </a:lnTo>
                </a:path>
              </a:pathLst>
            </a:custGeom>
            <a:noFill/>
            <a:ln w="16966" cap="flat">
              <a:solidFill>
                <a:srgbClr val="000000"/>
              </a:solidFill>
              <a:prstDash val="solid"/>
              <a:miter/>
            </a:ln>
          </p:spPr>
          <p:txBody>
            <a:bodyPr rtlCol="0" anchor="ctr"/>
            <a:lstStyle/>
            <a:p>
              <a:endParaRPr lang="en-US" sz="1400"/>
            </a:p>
          </p:txBody>
        </p:sp>
        <p:sp>
          <p:nvSpPr>
            <p:cNvPr id="47" name="Freeform: Shape 46">
              <a:extLst>
                <a:ext uri="{FF2B5EF4-FFF2-40B4-BE49-F238E27FC236}">
                  <a16:creationId xmlns:a16="http://schemas.microsoft.com/office/drawing/2014/main" id="{07B42FC7-E858-5B79-448D-6852D2AD94DB}"/>
                </a:ext>
              </a:extLst>
            </p:cNvPr>
            <p:cNvSpPr/>
            <p:nvPr/>
          </p:nvSpPr>
          <p:spPr>
            <a:xfrm>
              <a:off x="763580" y="2185250"/>
              <a:ext cx="1015662" cy="515288"/>
            </a:xfrm>
            <a:custGeom>
              <a:avLst/>
              <a:gdLst>
                <a:gd name="connsiteX0" fmla="*/ 1015662 w 1015662"/>
                <a:gd name="connsiteY0" fmla="*/ 256676 h 515288"/>
                <a:gd name="connsiteX1" fmla="*/ 712480 w 1015662"/>
                <a:gd name="connsiteY1" fmla="*/ 256676 h 515288"/>
                <a:gd name="connsiteX2" fmla="*/ 712480 w 1015662"/>
                <a:gd name="connsiteY2" fmla="*/ -967 h 515288"/>
                <a:gd name="connsiteX3" fmla="*/ 386558 w 1015662"/>
                <a:gd name="connsiteY3" fmla="*/ -967 h 515288"/>
                <a:gd name="connsiteX4" fmla="*/ 386558 w 1015662"/>
                <a:gd name="connsiteY4" fmla="*/ 241396 h 515288"/>
                <a:gd name="connsiteX5" fmla="*/ 0 w 1015662"/>
                <a:gd name="connsiteY5" fmla="*/ 241396 h 515288"/>
                <a:gd name="connsiteX6" fmla="*/ 0 w 1015662"/>
                <a:gd name="connsiteY6" fmla="*/ 514321 h 5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662" h="515288">
                  <a:moveTo>
                    <a:pt x="1015662" y="256676"/>
                  </a:moveTo>
                  <a:lnTo>
                    <a:pt x="712480" y="256676"/>
                  </a:lnTo>
                  <a:lnTo>
                    <a:pt x="712480" y="-967"/>
                  </a:lnTo>
                  <a:lnTo>
                    <a:pt x="386558" y="-967"/>
                  </a:lnTo>
                  <a:lnTo>
                    <a:pt x="386558" y="241396"/>
                  </a:lnTo>
                  <a:lnTo>
                    <a:pt x="0" y="241396"/>
                  </a:lnTo>
                  <a:lnTo>
                    <a:pt x="0" y="514321"/>
                  </a:lnTo>
                </a:path>
              </a:pathLst>
            </a:custGeom>
            <a:noFill/>
            <a:ln w="16966" cap="flat">
              <a:solidFill>
                <a:srgbClr val="000000"/>
              </a:solidFill>
              <a:prstDash val="solid"/>
              <a:miter/>
            </a:ln>
          </p:spPr>
          <p:txBody>
            <a:bodyPr rtlCol="0" anchor="ctr"/>
            <a:lstStyle/>
            <a:p>
              <a:endParaRPr lang="en-US" sz="1400"/>
            </a:p>
          </p:txBody>
        </p:sp>
        <p:sp>
          <p:nvSpPr>
            <p:cNvPr id="48" name="Freeform: Shape 47">
              <a:extLst>
                <a:ext uri="{FF2B5EF4-FFF2-40B4-BE49-F238E27FC236}">
                  <a16:creationId xmlns:a16="http://schemas.microsoft.com/office/drawing/2014/main" id="{DEE79C3D-7D59-9BCE-4012-533179A22179}"/>
                </a:ext>
              </a:extLst>
            </p:cNvPr>
            <p:cNvSpPr/>
            <p:nvPr/>
          </p:nvSpPr>
          <p:spPr>
            <a:xfrm>
              <a:off x="1165297" y="2101845"/>
              <a:ext cx="280444" cy="21222"/>
            </a:xfrm>
            <a:custGeom>
              <a:avLst/>
              <a:gdLst>
                <a:gd name="connsiteX0" fmla="*/ 0 w 280444"/>
                <a:gd name="connsiteY0" fmla="*/ -967 h 21222"/>
                <a:gd name="connsiteX1" fmla="*/ 280444 w 280444"/>
                <a:gd name="connsiteY1" fmla="*/ -967 h 21222"/>
              </a:gdLst>
              <a:ahLst/>
              <a:cxnLst>
                <a:cxn ang="0">
                  <a:pos x="connsiteX0" y="connsiteY0"/>
                </a:cxn>
                <a:cxn ang="0">
                  <a:pos x="connsiteX1" y="connsiteY1"/>
                </a:cxn>
              </a:cxnLst>
              <a:rect l="l" t="t" r="r" b="b"/>
              <a:pathLst>
                <a:path w="280444" h="21222">
                  <a:moveTo>
                    <a:pt x="0" y="-967"/>
                  </a:moveTo>
                  <a:lnTo>
                    <a:pt x="280444" y="-967"/>
                  </a:lnTo>
                </a:path>
              </a:pathLst>
            </a:custGeom>
            <a:noFill/>
            <a:ln w="16966" cap="flat">
              <a:solidFill>
                <a:srgbClr val="000000"/>
              </a:solidFill>
              <a:prstDash val="solid"/>
              <a:miter/>
            </a:ln>
          </p:spPr>
          <p:txBody>
            <a:bodyPr rtlCol="0" anchor="ctr"/>
            <a:lstStyle/>
            <a:p>
              <a:endParaRPr lang="en-US" sz="1400"/>
            </a:p>
          </p:txBody>
        </p:sp>
        <p:sp>
          <p:nvSpPr>
            <p:cNvPr id="49" name="Freeform: Shape 48">
              <a:extLst>
                <a:ext uri="{FF2B5EF4-FFF2-40B4-BE49-F238E27FC236}">
                  <a16:creationId xmlns:a16="http://schemas.microsoft.com/office/drawing/2014/main" id="{250E2BB0-D3C4-B0EA-20F4-1F22F3628265}"/>
                </a:ext>
              </a:extLst>
            </p:cNvPr>
            <p:cNvSpPr/>
            <p:nvPr/>
          </p:nvSpPr>
          <p:spPr>
            <a:xfrm>
              <a:off x="1309308" y="1855682"/>
              <a:ext cx="21222" cy="238522"/>
            </a:xfrm>
            <a:custGeom>
              <a:avLst/>
              <a:gdLst>
                <a:gd name="connsiteX0" fmla="*/ 0 w 21222"/>
                <a:gd name="connsiteY0" fmla="*/ 237556 h 238522"/>
                <a:gd name="connsiteX1" fmla="*/ 0 w 21222"/>
                <a:gd name="connsiteY1" fmla="*/ -967 h 238522"/>
              </a:gdLst>
              <a:ahLst/>
              <a:cxnLst>
                <a:cxn ang="0">
                  <a:pos x="connsiteX0" y="connsiteY0"/>
                </a:cxn>
                <a:cxn ang="0">
                  <a:pos x="connsiteX1" y="connsiteY1"/>
                </a:cxn>
              </a:cxnLst>
              <a:rect l="l" t="t" r="r" b="b"/>
              <a:pathLst>
                <a:path w="21222" h="238522">
                  <a:moveTo>
                    <a:pt x="0" y="237556"/>
                  </a:moveTo>
                  <a:lnTo>
                    <a:pt x="0" y="-967"/>
                  </a:lnTo>
                </a:path>
              </a:pathLst>
            </a:custGeom>
            <a:noFill/>
            <a:ln w="12833" cap="flat">
              <a:solidFill>
                <a:srgbClr val="000000"/>
              </a:solidFill>
              <a:prstDash val="solid"/>
              <a:miter/>
            </a:ln>
          </p:spPr>
          <p:txBody>
            <a:bodyPr rtlCol="0" anchor="ctr"/>
            <a:lstStyle/>
            <a:p>
              <a:endParaRPr lang="en-US" sz="1400"/>
            </a:p>
          </p:txBody>
        </p:sp>
        <p:sp>
          <p:nvSpPr>
            <p:cNvPr id="50" name="TextBox 49">
              <a:extLst>
                <a:ext uri="{FF2B5EF4-FFF2-40B4-BE49-F238E27FC236}">
                  <a16:creationId xmlns:a16="http://schemas.microsoft.com/office/drawing/2014/main" id="{A61ACE6A-7CDC-643E-C9BD-0FCC14F6D2E9}"/>
                </a:ext>
              </a:extLst>
            </p:cNvPr>
            <p:cNvSpPr txBox="1"/>
            <p:nvPr/>
          </p:nvSpPr>
          <p:spPr>
            <a:xfrm>
              <a:off x="512051" y="1653750"/>
              <a:ext cx="78098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Ground</a:t>
              </a:r>
            </a:p>
          </p:txBody>
        </p:sp>
        <p:sp>
          <p:nvSpPr>
            <p:cNvPr id="51" name="TextBox 50">
              <a:extLst>
                <a:ext uri="{FF2B5EF4-FFF2-40B4-BE49-F238E27FC236}">
                  <a16:creationId xmlns:a16="http://schemas.microsoft.com/office/drawing/2014/main" id="{854D9D02-447C-E13F-01C7-23453803A6EC}"/>
                </a:ext>
              </a:extLst>
            </p:cNvPr>
            <p:cNvSpPr txBox="1"/>
            <p:nvPr/>
          </p:nvSpPr>
          <p:spPr>
            <a:xfrm>
              <a:off x="572178" y="1833343"/>
              <a:ext cx="652743"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select</a:t>
              </a:r>
            </a:p>
          </p:txBody>
        </p:sp>
        <p:sp>
          <p:nvSpPr>
            <p:cNvPr id="52" name="TextBox 51">
              <a:extLst>
                <a:ext uri="{FF2B5EF4-FFF2-40B4-BE49-F238E27FC236}">
                  <a16:creationId xmlns:a16="http://schemas.microsoft.com/office/drawing/2014/main" id="{591E0FF4-3C0D-0BF6-8E76-3F9A84BDB2E9}"/>
                </a:ext>
              </a:extLst>
            </p:cNvPr>
            <p:cNvSpPr txBox="1"/>
            <p:nvPr/>
          </p:nvSpPr>
          <p:spPr>
            <a:xfrm>
              <a:off x="8113373" y="1265924"/>
              <a:ext cx="723275" cy="307777"/>
            </a:xfrm>
            <a:prstGeom prst="rect">
              <a:avLst/>
            </a:prstGeom>
            <a:noFill/>
          </p:spPr>
          <p:txBody>
            <a:bodyPr wrap="none" rtlCol="0">
              <a:spAutoFit/>
            </a:bodyPr>
            <a:lstStyle/>
            <a:p>
              <a:pPr algn="l"/>
              <a:r>
                <a:rPr lang="en-US" sz="1400">
                  <a:solidFill>
                    <a:srgbClr val="000000"/>
                  </a:solidFill>
                  <a:latin typeface="Arial"/>
                  <a:cs typeface="Arial"/>
                  <a:sym typeface="Arial"/>
                  <a:rtl val="0"/>
                </a:rPr>
                <a:t>Bit line</a:t>
              </a:r>
            </a:p>
          </p:txBody>
        </p:sp>
        <p:sp>
          <p:nvSpPr>
            <p:cNvPr id="53" name="Freeform: Shape 52">
              <a:extLst>
                <a:ext uri="{FF2B5EF4-FFF2-40B4-BE49-F238E27FC236}">
                  <a16:creationId xmlns:a16="http://schemas.microsoft.com/office/drawing/2014/main" id="{71B32285-9167-14FD-9278-A288D16A4CE4}"/>
                </a:ext>
              </a:extLst>
            </p:cNvPr>
            <p:cNvSpPr/>
            <p:nvPr/>
          </p:nvSpPr>
          <p:spPr>
            <a:xfrm>
              <a:off x="606336" y="2714546"/>
              <a:ext cx="321573" cy="171479"/>
            </a:xfrm>
            <a:custGeom>
              <a:avLst/>
              <a:gdLst>
                <a:gd name="connsiteX0" fmla="*/ 0 w 321573"/>
                <a:gd name="connsiteY0" fmla="*/ -967 h 171479"/>
                <a:gd name="connsiteX1" fmla="*/ 321574 w 321573"/>
                <a:gd name="connsiteY1" fmla="*/ -967 h 171479"/>
                <a:gd name="connsiteX2" fmla="*/ 150068 w 321573"/>
                <a:gd name="connsiteY2" fmla="*/ 170512 h 171479"/>
              </a:gdLst>
              <a:ahLst/>
              <a:cxnLst>
                <a:cxn ang="0">
                  <a:pos x="connsiteX0" y="connsiteY0"/>
                </a:cxn>
                <a:cxn ang="0">
                  <a:pos x="connsiteX1" y="connsiteY1"/>
                </a:cxn>
                <a:cxn ang="0">
                  <a:pos x="connsiteX2" y="connsiteY2"/>
                </a:cxn>
              </a:cxnLst>
              <a:rect l="l" t="t" r="r" b="b"/>
              <a:pathLst>
                <a:path w="321573" h="171479">
                  <a:moveTo>
                    <a:pt x="0" y="-967"/>
                  </a:moveTo>
                  <a:lnTo>
                    <a:pt x="321574" y="-967"/>
                  </a:lnTo>
                  <a:lnTo>
                    <a:pt x="150068" y="170512"/>
                  </a:lnTo>
                  <a:close/>
                </a:path>
              </a:pathLst>
            </a:custGeom>
            <a:noFill/>
            <a:ln w="24410" cap="flat">
              <a:solidFill>
                <a:srgbClr val="0000E8"/>
              </a:solidFill>
              <a:prstDash val="solid"/>
              <a:miter/>
            </a:ln>
          </p:spPr>
          <p:txBody>
            <a:bodyPr rtlCol="0" anchor="ctr"/>
            <a:lstStyle/>
            <a:p>
              <a:endParaRPr lang="en-US" sz="1400"/>
            </a:p>
          </p:txBody>
        </p:sp>
        <p:sp>
          <p:nvSpPr>
            <p:cNvPr id="54" name="Rectangle: Rounded Corners 53">
              <a:extLst>
                <a:ext uri="{FF2B5EF4-FFF2-40B4-BE49-F238E27FC236}">
                  <a16:creationId xmlns:a16="http://schemas.microsoft.com/office/drawing/2014/main" id="{E039684F-5790-583A-FDCB-5582D000AD95}"/>
                </a:ext>
              </a:extLst>
            </p:cNvPr>
            <p:cNvSpPr/>
            <p:nvPr/>
          </p:nvSpPr>
          <p:spPr>
            <a:xfrm>
              <a:off x="3139649" y="932823"/>
              <a:ext cx="2042160" cy="5094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NAND Flash</a:t>
              </a:r>
            </a:p>
          </p:txBody>
        </p:sp>
      </p:grpSp>
    </p:spTree>
    <p:extLst>
      <p:ext uri="{BB962C8B-B14F-4D97-AF65-F5344CB8AC3E}">
        <p14:creationId xmlns:p14="http://schemas.microsoft.com/office/powerpoint/2010/main" val="3520254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2592-897D-E095-2746-6DF52FF6D585}"/>
              </a:ext>
            </a:extLst>
          </p:cNvPr>
          <p:cNvSpPr>
            <a:spLocks noGrp="1"/>
          </p:cNvSpPr>
          <p:nvPr>
            <p:ph type="title"/>
          </p:nvPr>
        </p:nvSpPr>
        <p:spPr/>
        <p:txBody>
          <a:bodyPr/>
          <a:lstStyle/>
          <a:p>
            <a:r>
              <a:rPr lang="en-US"/>
              <a:t>Multi-Level Flash</a:t>
            </a:r>
          </a:p>
        </p:txBody>
      </p:sp>
      <p:sp>
        <p:nvSpPr>
          <p:cNvPr id="4" name="Footer Placeholder 3">
            <a:extLst>
              <a:ext uri="{FF2B5EF4-FFF2-40B4-BE49-F238E27FC236}">
                <a16:creationId xmlns:a16="http://schemas.microsoft.com/office/drawing/2014/main" id="{92329D3F-718E-83D5-1F50-BD6C9A3B18A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6FD8D88-CFEC-8D7E-4ACC-EA555136CE1D}"/>
              </a:ext>
            </a:extLst>
          </p:cNvPr>
          <p:cNvSpPr>
            <a:spLocks noGrp="1"/>
          </p:cNvSpPr>
          <p:nvPr>
            <p:ph type="sldNum" sz="quarter" idx="12"/>
          </p:nvPr>
        </p:nvSpPr>
        <p:spPr/>
        <p:txBody>
          <a:bodyPr/>
          <a:lstStyle/>
          <a:p>
            <a:fld id="{F919517F-009E-4769-83B0-88E0C9B89C50}" type="slidenum">
              <a:rPr lang="en-US" smtClean="0"/>
              <a:t>22</a:t>
            </a:fld>
            <a:endParaRPr lang="en-US"/>
          </a:p>
        </p:txBody>
      </p:sp>
      <p:pic>
        <p:nvPicPr>
          <p:cNvPr id="6" name="Picture 5" descr="A picture containing text&#10;&#10;Description automatically generated">
            <a:extLst>
              <a:ext uri="{FF2B5EF4-FFF2-40B4-BE49-F238E27FC236}">
                <a16:creationId xmlns:a16="http://schemas.microsoft.com/office/drawing/2014/main" id="{7B1FF380-2030-8681-A29B-0F321FEF29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0616" y="1297638"/>
            <a:ext cx="1062029" cy="994767"/>
          </a:xfrm>
          <a:prstGeom prst="rect">
            <a:avLst/>
          </a:prstGeom>
        </p:spPr>
      </p:pic>
      <p:sp>
        <p:nvSpPr>
          <p:cNvPr id="7" name="TextBox 6">
            <a:extLst>
              <a:ext uri="{FF2B5EF4-FFF2-40B4-BE49-F238E27FC236}">
                <a16:creationId xmlns:a16="http://schemas.microsoft.com/office/drawing/2014/main" id="{7591047A-68E3-A41C-AD0F-E3D216A71B3E}"/>
              </a:ext>
            </a:extLst>
          </p:cNvPr>
          <p:cNvSpPr txBox="1"/>
          <p:nvPr/>
        </p:nvSpPr>
        <p:spPr>
          <a:xfrm>
            <a:off x="3142741" y="1586884"/>
            <a:ext cx="4504438" cy="461665"/>
          </a:xfrm>
          <a:prstGeom prst="rect">
            <a:avLst/>
          </a:prstGeom>
          <a:noFill/>
        </p:spPr>
        <p:txBody>
          <a:bodyPr wrap="none" rtlCol="0">
            <a:spAutoFit/>
          </a:bodyPr>
          <a:lstStyle/>
          <a:p>
            <a:pPr algn="l"/>
            <a:r>
              <a:rPr lang="en-US" sz="2400"/>
              <a:t>We can </a:t>
            </a:r>
            <a:r>
              <a:rPr lang="en-US" sz="2400">
                <a:solidFill>
                  <a:srgbClr val="0070C0"/>
                </a:solidFill>
              </a:rPr>
              <a:t>store</a:t>
            </a:r>
            <a:r>
              <a:rPr lang="en-US" sz="2400"/>
              <a:t> multiple bits per cell.</a:t>
            </a:r>
          </a:p>
        </p:txBody>
      </p:sp>
      <p:sp>
        <p:nvSpPr>
          <p:cNvPr id="8" name="TextBox 7">
            <a:extLst>
              <a:ext uri="{FF2B5EF4-FFF2-40B4-BE49-F238E27FC236}">
                <a16:creationId xmlns:a16="http://schemas.microsoft.com/office/drawing/2014/main" id="{7ADB4956-2256-1B93-6CDA-1AE34CDC4A66}"/>
              </a:ext>
            </a:extLst>
          </p:cNvPr>
          <p:cNvSpPr txBox="1"/>
          <p:nvPr/>
        </p:nvSpPr>
        <p:spPr>
          <a:xfrm>
            <a:off x="2384905" y="2519680"/>
            <a:ext cx="8462125"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l"/>
            <a:r>
              <a:rPr lang="en-US" sz="2400"/>
              <a:t>We can </a:t>
            </a:r>
            <a:r>
              <a:rPr lang="en-US" sz="2400">
                <a:solidFill>
                  <a:srgbClr val="00B050"/>
                </a:solidFill>
              </a:rPr>
              <a:t>store</a:t>
            </a:r>
            <a:r>
              <a:rPr lang="en-US" sz="2400"/>
              <a:t> 1-4 bits per </a:t>
            </a:r>
            <a:r>
              <a:rPr lang="en-US" sz="2400">
                <a:solidFill>
                  <a:srgbClr val="E21A23"/>
                </a:solidFill>
              </a:rPr>
              <a:t>cell</a:t>
            </a:r>
            <a:r>
              <a:rPr lang="en-US" sz="2400"/>
              <a:t>. For storing </a:t>
            </a:r>
            <a:r>
              <a:rPr lang="en-US" sz="2400" i="1"/>
              <a:t>n </a:t>
            </a:r>
            <a:r>
              <a:rPr lang="en-US" sz="2400"/>
              <a:t>bits, we need to realize</a:t>
            </a:r>
            <a:br>
              <a:rPr lang="en-US" sz="2400"/>
            </a:br>
            <a:r>
              <a:rPr lang="en-US" sz="2400" i="1"/>
              <a:t>2</a:t>
            </a:r>
            <a:r>
              <a:rPr lang="en-US" sz="2400" i="1" baseline="30000"/>
              <a:t>n</a:t>
            </a:r>
            <a:r>
              <a:rPr lang="en-US" sz="2400" i="1"/>
              <a:t> </a:t>
            </a:r>
            <a:r>
              <a:rPr lang="en-US" sz="2400"/>
              <a:t>distinct </a:t>
            </a:r>
            <a:r>
              <a:rPr lang="en-US" sz="2400">
                <a:solidFill>
                  <a:srgbClr val="9F2241"/>
                </a:solidFill>
              </a:rPr>
              <a:t>charge</a:t>
            </a:r>
            <a:r>
              <a:rPr lang="en-US" sz="2400"/>
              <a:t> levels.</a:t>
            </a:r>
          </a:p>
        </p:txBody>
      </p:sp>
      <p:sp>
        <p:nvSpPr>
          <p:cNvPr id="9" name="Rectangle: Rounded Corners 8">
            <a:extLst>
              <a:ext uri="{FF2B5EF4-FFF2-40B4-BE49-F238E27FC236}">
                <a16:creationId xmlns:a16="http://schemas.microsoft.com/office/drawing/2014/main" id="{25151110-3A2B-D346-149E-478031D89D16}"/>
              </a:ext>
            </a:extLst>
          </p:cNvPr>
          <p:cNvSpPr/>
          <p:nvPr/>
        </p:nvSpPr>
        <p:spPr>
          <a:xfrm>
            <a:off x="2046932" y="3637280"/>
            <a:ext cx="2088189" cy="70788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a:t>Charge</a:t>
            </a:r>
          </a:p>
        </p:txBody>
      </p:sp>
      <p:sp>
        <p:nvSpPr>
          <p:cNvPr id="10" name="Arrow: Right 9">
            <a:extLst>
              <a:ext uri="{FF2B5EF4-FFF2-40B4-BE49-F238E27FC236}">
                <a16:creationId xmlns:a16="http://schemas.microsoft.com/office/drawing/2014/main" id="{7FE0627B-6956-8CCF-7028-9745DFFAA208}"/>
              </a:ext>
            </a:extLst>
          </p:cNvPr>
          <p:cNvSpPr/>
          <p:nvPr/>
        </p:nvSpPr>
        <p:spPr>
          <a:xfrm>
            <a:off x="4450080" y="3755777"/>
            <a:ext cx="944880" cy="545326"/>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11" name="Rectangle: Rounded Corners 10">
            <a:extLst>
              <a:ext uri="{FF2B5EF4-FFF2-40B4-BE49-F238E27FC236}">
                <a16:creationId xmlns:a16="http://schemas.microsoft.com/office/drawing/2014/main" id="{02DBFF48-8C6D-C706-117D-15BAF1A0EB77}"/>
              </a:ext>
            </a:extLst>
          </p:cNvPr>
          <p:cNvSpPr/>
          <p:nvPr/>
        </p:nvSpPr>
        <p:spPr>
          <a:xfrm>
            <a:off x="5623252" y="3674497"/>
            <a:ext cx="2088189" cy="70788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a:t>Threshold voltage</a:t>
            </a:r>
          </a:p>
        </p:txBody>
      </p:sp>
      <p:sp>
        <p:nvSpPr>
          <p:cNvPr id="12" name="Speech Bubble: Rectangle with Corners Rounded 11">
            <a:extLst>
              <a:ext uri="{FF2B5EF4-FFF2-40B4-BE49-F238E27FC236}">
                <a16:creationId xmlns:a16="http://schemas.microsoft.com/office/drawing/2014/main" id="{403516F5-5CCF-22C0-9934-4F9CE283EF45}"/>
              </a:ext>
            </a:extLst>
          </p:cNvPr>
          <p:cNvSpPr/>
          <p:nvPr/>
        </p:nvSpPr>
        <p:spPr>
          <a:xfrm>
            <a:off x="7467600" y="4649966"/>
            <a:ext cx="2550160" cy="1354595"/>
          </a:xfrm>
          <a:prstGeom prst="wedgeRoundRectCallout">
            <a:avLst>
              <a:gd name="adj1" fmla="val -44737"/>
              <a:gd name="adj2" fmla="val -92848"/>
              <a:gd name="adj3" fmla="val 1666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a:t>Accurately sense based on the current flow</a:t>
            </a:r>
          </a:p>
        </p:txBody>
      </p:sp>
      <p:pic>
        <p:nvPicPr>
          <p:cNvPr id="13" name="Picture 12" descr="Icon&#10;&#10;Description automatically generated">
            <a:extLst>
              <a:ext uri="{FF2B5EF4-FFF2-40B4-BE49-F238E27FC236}">
                <a16:creationId xmlns:a16="http://schemas.microsoft.com/office/drawing/2014/main" id="{59DF0118-F98B-AA64-5D33-AE4CA32639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616" y="4941293"/>
            <a:ext cx="515020" cy="513303"/>
          </a:xfrm>
          <a:prstGeom prst="rect">
            <a:avLst/>
          </a:prstGeom>
        </p:spPr>
      </p:pic>
      <p:sp>
        <p:nvSpPr>
          <p:cNvPr id="14" name="TextBox 13">
            <a:extLst>
              <a:ext uri="{FF2B5EF4-FFF2-40B4-BE49-F238E27FC236}">
                <a16:creationId xmlns:a16="http://schemas.microsoft.com/office/drawing/2014/main" id="{CBF99EEC-2324-533F-B0BE-D43022090611}"/>
              </a:ext>
            </a:extLst>
          </p:cNvPr>
          <p:cNvSpPr txBox="1"/>
          <p:nvPr/>
        </p:nvSpPr>
        <p:spPr>
          <a:xfrm>
            <a:off x="2577945" y="4997888"/>
            <a:ext cx="3840480" cy="400110"/>
          </a:xfrm>
          <a:prstGeom prst="rect">
            <a:avLst/>
          </a:prstGeom>
          <a:noFill/>
        </p:spPr>
        <p:txBody>
          <a:bodyPr wrap="square" rtlCol="0">
            <a:spAutoFit/>
          </a:bodyPr>
          <a:lstStyle/>
          <a:p>
            <a:pPr algn="l"/>
            <a:r>
              <a:rPr lang="en-US" sz="2000"/>
              <a:t>Higher storage density</a:t>
            </a:r>
          </a:p>
        </p:txBody>
      </p:sp>
      <p:pic>
        <p:nvPicPr>
          <p:cNvPr id="15" name="Picture 14" descr="Background pattern, rectangle&#10;&#10;Description automatically generated">
            <a:extLst>
              <a:ext uri="{FF2B5EF4-FFF2-40B4-BE49-F238E27FC236}">
                <a16:creationId xmlns:a16="http://schemas.microsoft.com/office/drawing/2014/main" id="{B6AACAAC-B1AB-2642-9FC1-871535E11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6810" y="5909146"/>
            <a:ext cx="768437" cy="190829"/>
          </a:xfrm>
          <a:prstGeom prst="rect">
            <a:avLst/>
          </a:prstGeom>
        </p:spPr>
      </p:pic>
      <p:sp>
        <p:nvSpPr>
          <p:cNvPr id="16" name="TextBox 15">
            <a:extLst>
              <a:ext uri="{FF2B5EF4-FFF2-40B4-BE49-F238E27FC236}">
                <a16:creationId xmlns:a16="http://schemas.microsoft.com/office/drawing/2014/main" id="{184AD6C9-48BF-5B86-CBDC-1D1FF9325F62}"/>
              </a:ext>
            </a:extLst>
          </p:cNvPr>
          <p:cNvSpPr txBox="1"/>
          <p:nvPr/>
        </p:nvSpPr>
        <p:spPr>
          <a:xfrm>
            <a:off x="2727608" y="5696777"/>
            <a:ext cx="3840480" cy="707886"/>
          </a:xfrm>
          <a:prstGeom prst="rect">
            <a:avLst/>
          </a:prstGeom>
          <a:noFill/>
        </p:spPr>
        <p:txBody>
          <a:bodyPr wrap="square" rtlCol="0">
            <a:spAutoFit/>
          </a:bodyPr>
          <a:lstStyle/>
          <a:p>
            <a:pPr algn="l"/>
            <a:r>
              <a:rPr lang="en-US" sz="2000"/>
              <a:t>Lower endurance and higher bit</a:t>
            </a:r>
            <a:br>
              <a:rPr lang="en-US" sz="2000"/>
            </a:br>
            <a:r>
              <a:rPr lang="en-US" sz="2000"/>
              <a:t>error rate (need more ECC).</a:t>
            </a:r>
          </a:p>
        </p:txBody>
      </p:sp>
    </p:spTree>
    <p:extLst>
      <p:ext uri="{BB962C8B-B14F-4D97-AF65-F5344CB8AC3E}">
        <p14:creationId xmlns:p14="http://schemas.microsoft.com/office/powerpoint/2010/main" val="1379594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6E355-504B-2E94-A80D-10B77F6687AD}"/>
              </a:ext>
            </a:extLst>
          </p:cNvPr>
          <p:cNvSpPr>
            <a:spLocks noGrp="1"/>
          </p:cNvSpPr>
          <p:nvPr>
            <p:ph type="title"/>
          </p:nvPr>
        </p:nvSpPr>
        <p:spPr/>
        <p:txBody>
          <a:bodyPr/>
          <a:lstStyle/>
          <a:p>
            <a:r>
              <a:rPr lang="en-US"/>
              <a:t>Blocks and Pages</a:t>
            </a:r>
          </a:p>
        </p:txBody>
      </p:sp>
      <p:sp>
        <p:nvSpPr>
          <p:cNvPr id="4" name="Footer Placeholder 3">
            <a:extLst>
              <a:ext uri="{FF2B5EF4-FFF2-40B4-BE49-F238E27FC236}">
                <a16:creationId xmlns:a16="http://schemas.microsoft.com/office/drawing/2014/main" id="{37D7ABD1-3134-2493-3319-59C5DD65A9B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D5C8336-59B1-1864-1319-AE37F732CE69}"/>
              </a:ext>
            </a:extLst>
          </p:cNvPr>
          <p:cNvSpPr>
            <a:spLocks noGrp="1"/>
          </p:cNvSpPr>
          <p:nvPr>
            <p:ph type="sldNum" sz="quarter" idx="12"/>
          </p:nvPr>
        </p:nvSpPr>
        <p:spPr/>
        <p:txBody>
          <a:bodyPr/>
          <a:lstStyle/>
          <a:p>
            <a:fld id="{F919517F-009E-4769-83B0-88E0C9B89C50}" type="slidenum">
              <a:rPr lang="en-US" smtClean="0"/>
              <a:t>23</a:t>
            </a:fld>
            <a:endParaRPr lang="en-US"/>
          </a:p>
        </p:txBody>
      </p:sp>
      <p:pic>
        <p:nvPicPr>
          <p:cNvPr id="6" name="Content Placeholder 5" descr="Icon&#10;&#10;Description automatically generated">
            <a:extLst>
              <a:ext uri="{FF2B5EF4-FFF2-40B4-BE49-F238E27FC236}">
                <a16:creationId xmlns:a16="http://schemas.microsoft.com/office/drawing/2014/main" id="{3C1ACFF5-CDCF-256E-86C2-B794E02A4C5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1582" y="1648804"/>
            <a:ext cx="641380" cy="641380"/>
          </a:xfrm>
          <a:prstGeom prst="rect">
            <a:avLst/>
          </a:prstGeom>
        </p:spPr>
      </p:pic>
      <p:sp>
        <p:nvSpPr>
          <p:cNvPr id="7" name="TextBox 6">
            <a:extLst>
              <a:ext uri="{FF2B5EF4-FFF2-40B4-BE49-F238E27FC236}">
                <a16:creationId xmlns:a16="http://schemas.microsoft.com/office/drawing/2014/main" id="{7039E1B0-48F6-3F3D-D592-644F9A2BD177}"/>
              </a:ext>
            </a:extLst>
          </p:cNvPr>
          <p:cNvSpPr txBox="1"/>
          <p:nvPr/>
        </p:nvSpPr>
        <p:spPr>
          <a:xfrm>
            <a:off x="3153664" y="1785904"/>
            <a:ext cx="338746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US" sz="2400"/>
              <a:t>These are </a:t>
            </a:r>
            <a:r>
              <a:rPr lang="en-US" sz="2400">
                <a:solidFill>
                  <a:srgbClr val="C00000"/>
                </a:solidFill>
              </a:rPr>
              <a:t>storage</a:t>
            </a:r>
            <a:r>
              <a:rPr lang="en-US" sz="2400"/>
              <a:t> devices</a:t>
            </a:r>
          </a:p>
        </p:txBody>
      </p:sp>
      <p:sp>
        <p:nvSpPr>
          <p:cNvPr id="8" name="TextBox 7">
            <a:extLst>
              <a:ext uri="{FF2B5EF4-FFF2-40B4-BE49-F238E27FC236}">
                <a16:creationId xmlns:a16="http://schemas.microsoft.com/office/drawing/2014/main" id="{DB799773-671E-0742-E254-6E99AE6A80BE}"/>
              </a:ext>
            </a:extLst>
          </p:cNvPr>
          <p:cNvSpPr txBox="1"/>
          <p:nvPr/>
        </p:nvSpPr>
        <p:spPr>
          <a:xfrm>
            <a:off x="1782645" y="2328682"/>
            <a:ext cx="9354420" cy="2616101"/>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a:t>Flash devices provide </a:t>
            </a:r>
            <a:r>
              <a:rPr lang="en-US" sz="2400">
                <a:solidFill>
                  <a:srgbClr val="0070C0"/>
                </a:solidFill>
              </a:rPr>
              <a:t>page-level</a:t>
            </a:r>
            <a:r>
              <a:rPr lang="en-US" sz="2400"/>
              <a:t> access. Page size = 512-4096 </a:t>
            </a:r>
            <a:r>
              <a:rPr lang="en-US" sz="2400">
                <a:solidFill>
                  <a:srgbClr val="C00000"/>
                </a:solidFill>
              </a:rPr>
              <a:t>bytes</a:t>
            </a:r>
          </a:p>
          <a:p>
            <a:pPr marL="342900" indent="-342900">
              <a:lnSpc>
                <a:spcPct val="150000"/>
              </a:lnSpc>
              <a:buFont typeface="Arial" panose="020B0604020202020204" pitchFamily="34" charset="0"/>
              <a:buChar char="•"/>
            </a:pPr>
            <a:r>
              <a:rPr lang="en-US" sz="2400"/>
              <a:t>There is a need to </a:t>
            </a:r>
            <a:r>
              <a:rPr lang="en-US" sz="2400">
                <a:solidFill>
                  <a:srgbClr val="9F2241"/>
                </a:solidFill>
              </a:rPr>
              <a:t>accumulate</a:t>
            </a:r>
            <a:r>
              <a:rPr lang="en-US" sz="2400"/>
              <a:t> writes, and then </a:t>
            </a:r>
            <a:r>
              <a:rPr lang="en-US" sz="2400">
                <a:solidFill>
                  <a:srgbClr val="00B050"/>
                </a:solidFill>
              </a:rPr>
              <a:t>sync</a:t>
            </a:r>
            <a:r>
              <a:rPr lang="en-US" sz="2400"/>
              <a:t> to the flash device</a:t>
            </a:r>
          </a:p>
          <a:p>
            <a:pPr marL="342900" indent="-342900">
              <a:lnSpc>
                <a:spcPct val="150000"/>
              </a:lnSpc>
              <a:buFont typeface="Arial" panose="020B0604020202020204" pitchFamily="34" charset="0"/>
              <a:buChar char="•"/>
            </a:pPr>
            <a:r>
              <a:rPr lang="en-US" sz="2400"/>
              <a:t>Pages are </a:t>
            </a:r>
            <a:r>
              <a:rPr lang="en-US" sz="2400">
                <a:solidFill>
                  <a:srgbClr val="7030A0"/>
                </a:solidFill>
              </a:rPr>
              <a:t>grouped</a:t>
            </a:r>
            <a:r>
              <a:rPr lang="en-US" sz="2400"/>
              <a:t> into </a:t>
            </a:r>
            <a:r>
              <a:rPr lang="en-US" sz="2400" b="1">
                <a:solidFill>
                  <a:srgbClr val="002060"/>
                </a:solidFill>
              </a:rPr>
              <a:t>blocks</a:t>
            </a:r>
          </a:p>
          <a:p>
            <a:pPr marL="342900" indent="-342900">
              <a:lnSpc>
                <a:spcPct val="150000"/>
              </a:lnSpc>
              <a:buFont typeface="Arial" panose="020B0604020202020204" pitchFamily="34" charset="0"/>
              <a:buChar char="•"/>
            </a:pPr>
            <a:r>
              <a:rPr lang="en-US" sz="2400"/>
              <a:t>Blocks </a:t>
            </a:r>
            <a:r>
              <a:rPr lang="en-US" sz="2400">
                <a:solidFill>
                  <a:srgbClr val="01708C"/>
                </a:solidFill>
              </a:rPr>
              <a:t>contain</a:t>
            </a:r>
            <a:r>
              <a:rPr lang="en-US" sz="2400"/>
              <a:t> 32-128 pages </a:t>
            </a:r>
          </a:p>
          <a:p>
            <a:pPr marL="342900" indent="-342900">
              <a:buFont typeface="Arial" panose="020B0604020202020204" pitchFamily="34" charset="0"/>
              <a:buChar char="•"/>
            </a:pPr>
            <a:endParaRPr lang="en-US" sz="2000"/>
          </a:p>
        </p:txBody>
      </p:sp>
      <p:sp>
        <p:nvSpPr>
          <p:cNvPr id="9" name="Rectangle: Rounded Corners 8">
            <a:extLst>
              <a:ext uri="{FF2B5EF4-FFF2-40B4-BE49-F238E27FC236}">
                <a16:creationId xmlns:a16="http://schemas.microsoft.com/office/drawing/2014/main" id="{B96C1FD6-50D5-F291-0CB4-E54FF8AA31E1}"/>
              </a:ext>
            </a:extLst>
          </p:cNvPr>
          <p:cNvSpPr/>
          <p:nvPr/>
        </p:nvSpPr>
        <p:spPr>
          <a:xfrm>
            <a:off x="2285677" y="4653722"/>
            <a:ext cx="8494703" cy="50949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t>Read or write data at the level of pages</a:t>
            </a:r>
          </a:p>
        </p:txBody>
      </p:sp>
      <p:sp>
        <p:nvSpPr>
          <p:cNvPr id="10" name="Rectangle: Rounded Corners 9">
            <a:extLst>
              <a:ext uri="{FF2B5EF4-FFF2-40B4-BE49-F238E27FC236}">
                <a16:creationId xmlns:a16="http://schemas.microsoft.com/office/drawing/2014/main" id="{D2772897-0455-5511-E85B-7B16CE21DCB0}"/>
              </a:ext>
            </a:extLst>
          </p:cNvPr>
          <p:cNvSpPr/>
          <p:nvPr/>
        </p:nvSpPr>
        <p:spPr>
          <a:xfrm>
            <a:off x="2293778" y="5245207"/>
            <a:ext cx="8494703" cy="50949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t>A page once written, cannot be written again (unless erased)</a:t>
            </a:r>
          </a:p>
        </p:txBody>
      </p:sp>
      <p:sp>
        <p:nvSpPr>
          <p:cNvPr id="11" name="Rectangle: Rounded Corners 10">
            <a:extLst>
              <a:ext uri="{FF2B5EF4-FFF2-40B4-BE49-F238E27FC236}">
                <a16:creationId xmlns:a16="http://schemas.microsoft.com/office/drawing/2014/main" id="{5A07B66E-66B1-AAB1-4E43-A4F97878FF65}"/>
              </a:ext>
            </a:extLst>
          </p:cNvPr>
          <p:cNvSpPr/>
          <p:nvPr/>
        </p:nvSpPr>
        <p:spPr>
          <a:xfrm>
            <a:off x="2293778" y="5846852"/>
            <a:ext cx="8494703" cy="50949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a:t>There is a need to erase a </a:t>
            </a:r>
            <a:r>
              <a:rPr lang="en-US" sz="2400" b="1"/>
              <a:t>block</a:t>
            </a:r>
            <a:r>
              <a:rPr lang="en-US" sz="2400"/>
              <a:t> first, and then write</a:t>
            </a:r>
          </a:p>
        </p:txBody>
      </p:sp>
      <p:pic>
        <p:nvPicPr>
          <p:cNvPr id="12" name="Picture 11" descr="A picture containing seat&#10;&#10;Description automatically generated">
            <a:extLst>
              <a:ext uri="{FF2B5EF4-FFF2-40B4-BE49-F238E27FC236}">
                <a16:creationId xmlns:a16="http://schemas.microsoft.com/office/drawing/2014/main" id="{C89AE361-9C3A-7A85-3534-A68A664D02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244" y="4858319"/>
            <a:ext cx="1826418" cy="1930736"/>
          </a:xfrm>
          <a:prstGeom prst="rect">
            <a:avLst/>
          </a:prstGeom>
        </p:spPr>
      </p:pic>
    </p:spTree>
    <p:extLst>
      <p:ext uri="{BB962C8B-B14F-4D97-AF65-F5344CB8AC3E}">
        <p14:creationId xmlns:p14="http://schemas.microsoft.com/office/powerpoint/2010/main" val="2330639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8982-D8A5-359B-9E89-EAC7C98A1D19}"/>
              </a:ext>
            </a:extLst>
          </p:cNvPr>
          <p:cNvSpPr>
            <a:spLocks noGrp="1"/>
          </p:cNvSpPr>
          <p:nvPr>
            <p:ph type="title"/>
          </p:nvPr>
        </p:nvSpPr>
        <p:spPr/>
        <p:txBody>
          <a:bodyPr/>
          <a:lstStyle/>
          <a:p>
            <a:r>
              <a:rPr lang="en-US"/>
              <a:t>Program/Erase Cycle</a:t>
            </a:r>
          </a:p>
        </p:txBody>
      </p:sp>
      <p:sp>
        <p:nvSpPr>
          <p:cNvPr id="4" name="Footer Placeholder 3">
            <a:extLst>
              <a:ext uri="{FF2B5EF4-FFF2-40B4-BE49-F238E27FC236}">
                <a16:creationId xmlns:a16="http://schemas.microsoft.com/office/drawing/2014/main" id="{3885A2A4-744B-B43E-5468-FD3F366D296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3688F380-BCFE-3928-C8FE-E23974F47531}"/>
              </a:ext>
            </a:extLst>
          </p:cNvPr>
          <p:cNvSpPr>
            <a:spLocks noGrp="1"/>
          </p:cNvSpPr>
          <p:nvPr>
            <p:ph type="sldNum" sz="quarter" idx="12"/>
          </p:nvPr>
        </p:nvSpPr>
        <p:spPr/>
        <p:txBody>
          <a:bodyPr/>
          <a:lstStyle/>
          <a:p>
            <a:fld id="{F919517F-009E-4769-83B0-88E0C9B89C50}" type="slidenum">
              <a:rPr lang="en-US" smtClean="0"/>
              <a:t>24</a:t>
            </a:fld>
            <a:endParaRPr lang="en-US"/>
          </a:p>
        </p:txBody>
      </p:sp>
      <p:sp>
        <p:nvSpPr>
          <p:cNvPr id="6" name="Rectangle 5">
            <a:extLst>
              <a:ext uri="{FF2B5EF4-FFF2-40B4-BE49-F238E27FC236}">
                <a16:creationId xmlns:a16="http://schemas.microsoft.com/office/drawing/2014/main" id="{9D3AFF22-DF6A-6E5A-C32E-6AEF77E16AFA}"/>
              </a:ext>
            </a:extLst>
          </p:cNvPr>
          <p:cNvSpPr/>
          <p:nvPr/>
        </p:nvSpPr>
        <p:spPr>
          <a:xfrm>
            <a:off x="2052320" y="1442720"/>
            <a:ext cx="2702560" cy="6299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Program phase</a:t>
            </a:r>
          </a:p>
        </p:txBody>
      </p:sp>
      <p:sp>
        <p:nvSpPr>
          <p:cNvPr id="7" name="Arrow: Right 6">
            <a:extLst>
              <a:ext uri="{FF2B5EF4-FFF2-40B4-BE49-F238E27FC236}">
                <a16:creationId xmlns:a16="http://schemas.microsoft.com/office/drawing/2014/main" id="{80B0B6F6-38EC-E8AD-7EC1-9F2AF1571775}"/>
              </a:ext>
            </a:extLst>
          </p:cNvPr>
          <p:cNvSpPr/>
          <p:nvPr/>
        </p:nvSpPr>
        <p:spPr>
          <a:xfrm>
            <a:off x="5055420" y="1539240"/>
            <a:ext cx="833120" cy="51816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8" name="TextBox 7">
            <a:extLst>
              <a:ext uri="{FF2B5EF4-FFF2-40B4-BE49-F238E27FC236}">
                <a16:creationId xmlns:a16="http://schemas.microsoft.com/office/drawing/2014/main" id="{FDE8EDE1-9C4E-FDFF-19BA-20D4D7068EA0}"/>
              </a:ext>
            </a:extLst>
          </p:cNvPr>
          <p:cNvSpPr txBox="1"/>
          <p:nvPr/>
        </p:nvSpPr>
        <p:spPr>
          <a:xfrm>
            <a:off x="6185682" y="1281763"/>
            <a:ext cx="4987647" cy="2677656"/>
          </a:xfrm>
          <a:prstGeom prst="rect">
            <a:avLst/>
          </a:prstGeom>
          <a:noFill/>
        </p:spPr>
        <p:txBody>
          <a:bodyPr wrap="none" rtlCol="0">
            <a:spAutoFit/>
          </a:bodyPr>
          <a:lstStyle/>
          <a:p>
            <a:pPr marL="342900" indent="-342900">
              <a:buFont typeface="Arial" panose="020B0604020202020204" pitchFamily="34" charset="0"/>
              <a:buChar char="•"/>
            </a:pPr>
            <a:r>
              <a:rPr lang="en-US" sz="2400"/>
              <a:t>Consider a </a:t>
            </a:r>
            <a:r>
              <a:rPr lang="en-US" sz="2400">
                <a:solidFill>
                  <a:srgbClr val="00B050"/>
                </a:solidFill>
              </a:rPr>
              <a:t>fresh</a:t>
            </a:r>
            <a:r>
              <a:rPr lang="en-US" sz="2400"/>
              <a:t> page </a:t>
            </a:r>
            <a:br>
              <a:rPr lang="en-US" sz="2400"/>
            </a:br>
            <a:r>
              <a:rPr lang="en-US" sz="2400"/>
              <a:t>(never written after being </a:t>
            </a:r>
            <a:r>
              <a:rPr lang="en-US" sz="2400">
                <a:solidFill>
                  <a:schemeClr val="accent4">
                    <a:lumMod val="75000"/>
                  </a:schemeClr>
                </a:solidFill>
              </a:rPr>
              <a:t>erased</a:t>
            </a:r>
            <a:r>
              <a:rPr lang="en-US" sz="2400"/>
              <a:t>)</a:t>
            </a:r>
          </a:p>
          <a:p>
            <a:pPr marL="342900" indent="-342900">
              <a:buFont typeface="Arial" panose="020B0604020202020204" pitchFamily="34" charset="0"/>
              <a:buChar char="•"/>
            </a:pPr>
            <a:r>
              <a:rPr lang="en-US" sz="2400">
                <a:solidFill>
                  <a:srgbClr val="0070C0"/>
                </a:solidFill>
              </a:rPr>
              <a:t>Programming</a:t>
            </a:r>
            <a:r>
              <a:rPr lang="en-US" sz="2400"/>
              <a:t> </a:t>
            </a:r>
            <a:r>
              <a:rPr lang="en-US" sz="2400">
                <a:sym typeface="Wingdings" panose="05000000000000000000" pitchFamily="2" charset="2"/>
              </a:rPr>
              <a:t> write a 0</a:t>
            </a:r>
          </a:p>
          <a:p>
            <a:pPr marL="342900" indent="-342900">
              <a:buFont typeface="Arial" panose="020B0604020202020204" pitchFamily="34" charset="0"/>
              <a:buChar char="•"/>
            </a:pPr>
            <a:r>
              <a:rPr lang="en-US" sz="2400">
                <a:sym typeface="Wingdings" panose="05000000000000000000" pitchFamily="2" charset="2"/>
              </a:rPr>
              <a:t>By default, a </a:t>
            </a:r>
            <a:r>
              <a:rPr lang="en-US" sz="2400">
                <a:solidFill>
                  <a:srgbClr val="720F11"/>
                </a:solidFill>
                <a:sym typeface="Wingdings" panose="05000000000000000000" pitchFamily="2" charset="2"/>
              </a:rPr>
              <a:t>cell</a:t>
            </a:r>
            <a:r>
              <a:rPr lang="en-US" sz="2400">
                <a:sym typeface="Wingdings" panose="05000000000000000000" pitchFamily="2" charset="2"/>
              </a:rPr>
              <a:t> contains a 1</a:t>
            </a:r>
          </a:p>
          <a:p>
            <a:pPr marL="342900" indent="-342900">
              <a:buFont typeface="Arial" panose="020B0604020202020204" pitchFamily="34" charset="0"/>
              <a:buChar char="•"/>
            </a:pPr>
            <a:r>
              <a:rPr lang="en-US" sz="2400">
                <a:sym typeface="Wingdings" panose="05000000000000000000" pitchFamily="2" charset="2"/>
              </a:rPr>
              <a:t>Cannot </a:t>
            </a:r>
            <a:r>
              <a:rPr lang="en-US" sz="2400">
                <a:solidFill>
                  <a:schemeClr val="accent1">
                    <a:lumMod val="75000"/>
                  </a:schemeClr>
                </a:solidFill>
                <a:sym typeface="Wingdings" panose="05000000000000000000" pitchFamily="2" charset="2"/>
              </a:rPr>
              <a:t>convert</a:t>
            </a:r>
            <a:r>
              <a:rPr lang="en-US" sz="2400">
                <a:sym typeface="Wingdings" panose="05000000000000000000" pitchFamily="2" charset="2"/>
              </a:rPr>
              <a:t> from 0  1 without</a:t>
            </a:r>
            <a:br>
              <a:rPr lang="en-US" sz="2400">
                <a:sym typeface="Wingdings" panose="05000000000000000000" pitchFamily="2" charset="2"/>
              </a:rPr>
            </a:br>
            <a:r>
              <a:rPr lang="en-US" sz="2400">
                <a:sym typeface="Wingdings" panose="05000000000000000000" pitchFamily="2" charset="2"/>
              </a:rPr>
              <a:t>erasing</a:t>
            </a:r>
            <a:endParaRPr lang="en-US" sz="2400"/>
          </a:p>
          <a:p>
            <a:pPr algn="l"/>
            <a:endParaRPr lang="en-US" sz="2400"/>
          </a:p>
        </p:txBody>
      </p:sp>
      <p:sp>
        <p:nvSpPr>
          <p:cNvPr id="9" name="Rectangle 8">
            <a:extLst>
              <a:ext uri="{FF2B5EF4-FFF2-40B4-BE49-F238E27FC236}">
                <a16:creationId xmlns:a16="http://schemas.microsoft.com/office/drawing/2014/main" id="{A3A54396-1560-3241-600A-1920A16B29EE}"/>
              </a:ext>
            </a:extLst>
          </p:cNvPr>
          <p:cNvSpPr/>
          <p:nvPr/>
        </p:nvSpPr>
        <p:spPr>
          <a:xfrm>
            <a:off x="2052320" y="3689489"/>
            <a:ext cx="2702560" cy="6299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Erase phase</a:t>
            </a:r>
          </a:p>
        </p:txBody>
      </p:sp>
      <p:sp>
        <p:nvSpPr>
          <p:cNvPr id="10" name="Arrow: Right 9">
            <a:extLst>
              <a:ext uri="{FF2B5EF4-FFF2-40B4-BE49-F238E27FC236}">
                <a16:creationId xmlns:a16="http://schemas.microsoft.com/office/drawing/2014/main" id="{0DCFE50A-9C0B-49CF-ECA3-B831EE1AE94C}"/>
              </a:ext>
            </a:extLst>
          </p:cNvPr>
          <p:cNvSpPr/>
          <p:nvPr/>
        </p:nvSpPr>
        <p:spPr>
          <a:xfrm>
            <a:off x="5053721" y="3704729"/>
            <a:ext cx="833120" cy="518160"/>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11" name="TextBox 10">
            <a:extLst>
              <a:ext uri="{FF2B5EF4-FFF2-40B4-BE49-F238E27FC236}">
                <a16:creationId xmlns:a16="http://schemas.microsoft.com/office/drawing/2014/main" id="{005C3F2E-CD13-647D-216E-E59D930241A3}"/>
              </a:ext>
            </a:extLst>
          </p:cNvPr>
          <p:cNvSpPr txBox="1"/>
          <p:nvPr/>
        </p:nvSpPr>
        <p:spPr>
          <a:xfrm>
            <a:off x="6185684" y="3780520"/>
            <a:ext cx="4211346" cy="1200329"/>
          </a:xfrm>
          <a:prstGeom prst="rect">
            <a:avLst/>
          </a:prstGeom>
          <a:noFill/>
        </p:spPr>
        <p:txBody>
          <a:bodyPr wrap="none" rtlCol="0">
            <a:spAutoFit/>
          </a:bodyPr>
          <a:lstStyle/>
          <a:p>
            <a:pPr marL="342900" indent="-342900">
              <a:buFont typeface="Arial" panose="020B0604020202020204" pitchFamily="34" charset="0"/>
              <a:buChar char="•"/>
            </a:pPr>
            <a:r>
              <a:rPr lang="en-US" sz="2400"/>
              <a:t>Set all the </a:t>
            </a:r>
            <a:r>
              <a:rPr lang="en-US" sz="2400">
                <a:solidFill>
                  <a:srgbClr val="0070C0"/>
                </a:solidFill>
              </a:rPr>
              <a:t>bits</a:t>
            </a:r>
            <a:r>
              <a:rPr lang="en-US" sz="2400"/>
              <a:t> in the </a:t>
            </a:r>
            <a:r>
              <a:rPr lang="en-US" sz="2400">
                <a:solidFill>
                  <a:srgbClr val="C00000"/>
                </a:solidFill>
              </a:rPr>
              <a:t>block</a:t>
            </a:r>
            <a:r>
              <a:rPr lang="en-US" sz="2400"/>
              <a:t> of </a:t>
            </a:r>
            <a:br>
              <a:rPr lang="en-US" sz="2400"/>
            </a:br>
            <a:r>
              <a:rPr lang="en-US" sz="2400">
                <a:solidFill>
                  <a:srgbClr val="00B050"/>
                </a:solidFill>
              </a:rPr>
              <a:t>pages</a:t>
            </a:r>
            <a:r>
              <a:rPr lang="en-US" sz="2400"/>
              <a:t> to 1 (not programmed)</a:t>
            </a:r>
          </a:p>
          <a:p>
            <a:pPr algn="l"/>
            <a:endParaRPr lang="en-US" sz="2400"/>
          </a:p>
        </p:txBody>
      </p:sp>
      <p:pic>
        <p:nvPicPr>
          <p:cNvPr id="12" name="Picture 11" descr="Icon&#10;&#10;Description automatically generated">
            <a:extLst>
              <a:ext uri="{FF2B5EF4-FFF2-40B4-BE49-F238E27FC236}">
                <a16:creationId xmlns:a16="http://schemas.microsoft.com/office/drawing/2014/main" id="{6BF5DA6F-9354-5FA6-FFE6-F39FCC9C2F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2320" y="4744855"/>
            <a:ext cx="584418" cy="584418"/>
          </a:xfrm>
          <a:prstGeom prst="rect">
            <a:avLst/>
          </a:prstGeom>
        </p:spPr>
      </p:pic>
      <p:sp>
        <p:nvSpPr>
          <p:cNvPr id="13" name="TextBox 12">
            <a:extLst>
              <a:ext uri="{FF2B5EF4-FFF2-40B4-BE49-F238E27FC236}">
                <a16:creationId xmlns:a16="http://schemas.microsoft.com/office/drawing/2014/main" id="{DEF00F0D-C78A-54AC-1E0B-2E118A9A3E13}"/>
              </a:ext>
            </a:extLst>
          </p:cNvPr>
          <p:cNvSpPr txBox="1"/>
          <p:nvPr/>
        </p:nvSpPr>
        <p:spPr>
          <a:xfrm>
            <a:off x="2929578" y="4818220"/>
            <a:ext cx="6537239" cy="461665"/>
          </a:xfrm>
          <a:prstGeom prst="rect">
            <a:avLst/>
          </a:prstGeom>
          <a:noFill/>
        </p:spPr>
        <p:txBody>
          <a:bodyPr wrap="none" rtlCol="0">
            <a:spAutoFit/>
          </a:bodyPr>
          <a:lstStyle/>
          <a:p>
            <a:pPr algn="l"/>
            <a:r>
              <a:rPr lang="en-US" sz="2400"/>
              <a:t>How do we </a:t>
            </a:r>
            <a:r>
              <a:rPr lang="en-US" sz="2400">
                <a:solidFill>
                  <a:srgbClr val="0070C0"/>
                </a:solidFill>
              </a:rPr>
              <a:t>write</a:t>
            </a:r>
            <a:r>
              <a:rPr lang="en-US" sz="2400"/>
              <a:t> to a </a:t>
            </a:r>
            <a:r>
              <a:rPr lang="en-US" sz="2400">
                <a:solidFill>
                  <a:srgbClr val="00B050"/>
                </a:solidFill>
              </a:rPr>
              <a:t>page</a:t>
            </a:r>
            <a:r>
              <a:rPr lang="en-US" sz="2400"/>
              <a:t> after writing to it once?</a:t>
            </a:r>
          </a:p>
        </p:txBody>
      </p:sp>
      <p:sp>
        <p:nvSpPr>
          <p:cNvPr id="14" name="TextBox 13">
            <a:extLst>
              <a:ext uri="{FF2B5EF4-FFF2-40B4-BE49-F238E27FC236}">
                <a16:creationId xmlns:a16="http://schemas.microsoft.com/office/drawing/2014/main" id="{9C4EA66A-18C9-65C6-6F41-633DFFB138B2}"/>
              </a:ext>
            </a:extLst>
          </p:cNvPr>
          <p:cNvSpPr txBox="1"/>
          <p:nvPr/>
        </p:nvSpPr>
        <p:spPr>
          <a:xfrm>
            <a:off x="1578830" y="5315238"/>
            <a:ext cx="1531399" cy="461665"/>
          </a:xfrm>
          <a:prstGeom prst="rect">
            <a:avLst/>
          </a:prstGeom>
          <a:noFill/>
        </p:spPr>
        <p:txBody>
          <a:bodyPr wrap="square" rtlCol="0">
            <a:spAutoFit/>
          </a:bodyPr>
          <a:lstStyle/>
          <a:p>
            <a:r>
              <a:rPr lang="en-US" sz="2400" b="1">
                <a:solidFill>
                  <a:srgbClr val="00B050"/>
                </a:solidFill>
                <a:latin typeface="Comic Sans MS" panose="030F0702030302020204" pitchFamily="66" charset="0"/>
              </a:rPr>
              <a:t>Answer: </a:t>
            </a:r>
          </a:p>
        </p:txBody>
      </p:sp>
      <p:sp>
        <p:nvSpPr>
          <p:cNvPr id="16" name="TextBox 15">
            <a:extLst>
              <a:ext uri="{FF2B5EF4-FFF2-40B4-BE49-F238E27FC236}">
                <a16:creationId xmlns:a16="http://schemas.microsoft.com/office/drawing/2014/main" id="{38614F34-0F1B-20BF-B223-7C3DA26F7C9A}"/>
              </a:ext>
            </a:extLst>
          </p:cNvPr>
          <p:cNvSpPr txBox="1"/>
          <p:nvPr/>
        </p:nvSpPr>
        <p:spPr>
          <a:xfrm>
            <a:off x="2929579" y="5363624"/>
            <a:ext cx="8338629" cy="1569660"/>
          </a:xfrm>
          <a:prstGeom prst="rect">
            <a:avLst/>
          </a:prstGeom>
          <a:noFill/>
        </p:spPr>
        <p:txBody>
          <a:bodyPr wrap="none" rtlCol="0">
            <a:spAutoFit/>
          </a:bodyPr>
          <a:lstStyle/>
          <a:p>
            <a:pPr algn="l"/>
            <a:r>
              <a:rPr lang="en-US" sz="2400">
                <a:solidFill>
                  <a:srgbClr val="9F2241"/>
                </a:solidFill>
              </a:rPr>
              <a:t>Copy</a:t>
            </a:r>
            <a:r>
              <a:rPr lang="en-US" sz="2400"/>
              <a:t> the </a:t>
            </a:r>
            <a:r>
              <a:rPr lang="en-US" sz="2400">
                <a:solidFill>
                  <a:srgbClr val="00B050"/>
                </a:solidFill>
              </a:rPr>
              <a:t>full</a:t>
            </a:r>
            <a:r>
              <a:rPr lang="en-US" sz="2400"/>
              <a:t> block to a </a:t>
            </a:r>
            <a:r>
              <a:rPr lang="en-US" sz="2400">
                <a:solidFill>
                  <a:srgbClr val="0070C0"/>
                </a:solidFill>
              </a:rPr>
              <a:t>fresh</a:t>
            </a:r>
            <a:r>
              <a:rPr lang="en-US" sz="2400"/>
              <a:t> block (</a:t>
            </a:r>
            <a:r>
              <a:rPr lang="en-US" sz="2400">
                <a:solidFill>
                  <a:srgbClr val="7030A0"/>
                </a:solidFill>
              </a:rPr>
              <a:t>non-programmed</a:t>
            </a:r>
            <a:r>
              <a:rPr lang="en-US" sz="2400"/>
              <a:t>) other than</a:t>
            </a:r>
          </a:p>
          <a:p>
            <a:pPr algn="l"/>
            <a:r>
              <a:rPr lang="en-US" sz="2400"/>
              <a:t>the </a:t>
            </a:r>
            <a:r>
              <a:rPr lang="en-US" sz="2400">
                <a:solidFill>
                  <a:srgbClr val="625D9C"/>
                </a:solidFill>
              </a:rPr>
              <a:t>page</a:t>
            </a:r>
            <a:r>
              <a:rPr lang="en-US" sz="2400"/>
              <a:t> that needs to be </a:t>
            </a:r>
            <a:r>
              <a:rPr lang="en-US" sz="2400">
                <a:solidFill>
                  <a:srgbClr val="FF0000"/>
                </a:solidFill>
              </a:rPr>
              <a:t>modified</a:t>
            </a:r>
            <a:r>
              <a:rPr lang="en-US" sz="2400"/>
              <a:t>. Replace its contents with the</a:t>
            </a:r>
          </a:p>
          <a:p>
            <a:pPr algn="l"/>
            <a:r>
              <a:rPr lang="en-US" sz="2400">
                <a:solidFill>
                  <a:srgbClr val="00B050"/>
                </a:solidFill>
              </a:rPr>
              <a:t>new</a:t>
            </a:r>
            <a:r>
              <a:rPr lang="en-US" sz="2400"/>
              <a:t> contents. </a:t>
            </a:r>
          </a:p>
          <a:p>
            <a:pPr algn="l"/>
            <a:endParaRPr lang="en-US" sz="2400"/>
          </a:p>
        </p:txBody>
      </p:sp>
    </p:spTree>
    <p:extLst>
      <p:ext uri="{BB962C8B-B14F-4D97-AF65-F5344CB8AC3E}">
        <p14:creationId xmlns:p14="http://schemas.microsoft.com/office/powerpoint/2010/main" val="1620461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78DA-16A3-B896-C128-F33479CA5E9C}"/>
              </a:ext>
            </a:extLst>
          </p:cNvPr>
          <p:cNvSpPr>
            <a:spLocks noGrp="1"/>
          </p:cNvSpPr>
          <p:nvPr>
            <p:ph type="title"/>
          </p:nvPr>
        </p:nvSpPr>
        <p:spPr>
          <a:xfrm>
            <a:off x="119743" y="65550"/>
            <a:ext cx="10515600" cy="1325563"/>
          </a:xfrm>
        </p:spPr>
        <p:txBody>
          <a:bodyPr/>
          <a:lstStyle/>
          <a:p>
            <a:r>
              <a:rPr lang="en-US"/>
              <a:t>Reliability Issues: Wear Levelling</a:t>
            </a:r>
          </a:p>
        </p:txBody>
      </p:sp>
      <p:sp>
        <p:nvSpPr>
          <p:cNvPr id="3" name="Content Placeholder 2">
            <a:extLst>
              <a:ext uri="{FF2B5EF4-FFF2-40B4-BE49-F238E27FC236}">
                <a16:creationId xmlns:a16="http://schemas.microsoft.com/office/drawing/2014/main" id="{2C8BC386-9532-AE7A-19C9-6EC33508BA1A}"/>
              </a:ext>
            </a:extLst>
          </p:cNvPr>
          <p:cNvSpPr>
            <a:spLocks noGrp="1"/>
          </p:cNvSpPr>
          <p:nvPr>
            <p:ph idx="1"/>
          </p:nvPr>
        </p:nvSpPr>
        <p:spPr>
          <a:xfrm>
            <a:off x="2666999" y="1106656"/>
            <a:ext cx="7750629" cy="761052"/>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en-US"/>
              <a:t>A flash device can endure a </a:t>
            </a:r>
            <a:r>
              <a:rPr lang="en-US" b="1">
                <a:solidFill>
                  <a:srgbClr val="00B050"/>
                </a:solidFill>
              </a:rPr>
              <a:t>finite</a:t>
            </a:r>
            <a:r>
              <a:rPr lang="en-US"/>
              <a:t> number of P/E cycles (50-150k). Then, the oxide layer </a:t>
            </a:r>
            <a:r>
              <a:rPr lang="en-US" b="1">
                <a:solidFill>
                  <a:schemeClr val="accent1"/>
                </a:solidFill>
              </a:rPr>
              <a:t>breaks</a:t>
            </a:r>
            <a:r>
              <a:rPr lang="en-US"/>
              <a:t> down.</a:t>
            </a:r>
          </a:p>
        </p:txBody>
      </p:sp>
      <p:sp>
        <p:nvSpPr>
          <p:cNvPr id="4" name="Footer Placeholder 3">
            <a:extLst>
              <a:ext uri="{FF2B5EF4-FFF2-40B4-BE49-F238E27FC236}">
                <a16:creationId xmlns:a16="http://schemas.microsoft.com/office/drawing/2014/main" id="{28943D79-0EBF-CF1A-C29D-C12BF2734A13}"/>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DE08B7B-DA0E-560F-427B-2BC738DBB3A2}"/>
              </a:ext>
            </a:extLst>
          </p:cNvPr>
          <p:cNvSpPr>
            <a:spLocks noGrp="1"/>
          </p:cNvSpPr>
          <p:nvPr>
            <p:ph type="sldNum" sz="quarter" idx="12"/>
          </p:nvPr>
        </p:nvSpPr>
        <p:spPr/>
        <p:txBody>
          <a:bodyPr/>
          <a:lstStyle/>
          <a:p>
            <a:fld id="{F919517F-009E-4769-83B0-88E0C9B89C50}" type="slidenum">
              <a:rPr lang="en-US" smtClean="0"/>
              <a:t>25</a:t>
            </a:fld>
            <a:endParaRPr lang="en-US"/>
          </a:p>
        </p:txBody>
      </p:sp>
      <p:pic>
        <p:nvPicPr>
          <p:cNvPr id="6" name="Picture 5" descr="A picture containing airplane&#10;&#10;Description automatically generated">
            <a:extLst>
              <a:ext uri="{FF2B5EF4-FFF2-40B4-BE49-F238E27FC236}">
                <a16:creationId xmlns:a16="http://schemas.microsoft.com/office/drawing/2014/main" id="{C5583B9E-2545-7A81-2C70-1510DFC7B2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26936">
            <a:off x="1407462" y="951716"/>
            <a:ext cx="946308" cy="946308"/>
          </a:xfrm>
          <a:prstGeom prst="rect">
            <a:avLst/>
          </a:prstGeom>
        </p:spPr>
      </p:pic>
      <p:sp>
        <p:nvSpPr>
          <p:cNvPr id="7" name="TextBox 6">
            <a:extLst>
              <a:ext uri="{FF2B5EF4-FFF2-40B4-BE49-F238E27FC236}">
                <a16:creationId xmlns:a16="http://schemas.microsoft.com/office/drawing/2014/main" id="{AB67CA40-60BF-1810-1013-D1E403E27D35}"/>
              </a:ext>
            </a:extLst>
          </p:cNvPr>
          <p:cNvSpPr txBox="1"/>
          <p:nvPr/>
        </p:nvSpPr>
        <p:spPr>
          <a:xfrm>
            <a:off x="2728780" y="2275840"/>
            <a:ext cx="768884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l"/>
            <a:r>
              <a:rPr lang="en-US" sz="2400"/>
              <a:t>There is a need to </a:t>
            </a:r>
            <a:r>
              <a:rPr lang="en-US" sz="2400">
                <a:solidFill>
                  <a:srgbClr val="0070C0"/>
                </a:solidFill>
              </a:rPr>
              <a:t>ensure</a:t>
            </a:r>
            <a:r>
              <a:rPr lang="en-US" sz="2400"/>
              <a:t> that all blocks wear out equally. </a:t>
            </a:r>
          </a:p>
        </p:txBody>
      </p:sp>
      <p:sp>
        <p:nvSpPr>
          <p:cNvPr id="8" name="TextBox 7">
            <a:extLst>
              <a:ext uri="{FF2B5EF4-FFF2-40B4-BE49-F238E27FC236}">
                <a16:creationId xmlns:a16="http://schemas.microsoft.com/office/drawing/2014/main" id="{C53DB405-B4F1-318E-F33F-A01D39427729}"/>
              </a:ext>
            </a:extLst>
          </p:cNvPr>
          <p:cNvSpPr txBox="1"/>
          <p:nvPr/>
        </p:nvSpPr>
        <p:spPr>
          <a:xfrm>
            <a:off x="2190532" y="2993872"/>
            <a:ext cx="8501815" cy="2308324"/>
          </a:xfrm>
          <a:prstGeom prst="rect">
            <a:avLst/>
          </a:prstGeom>
          <a:noFill/>
        </p:spPr>
        <p:txBody>
          <a:bodyPr wrap="none" rtlCol="0">
            <a:spAutoFit/>
          </a:bodyPr>
          <a:lstStyle/>
          <a:p>
            <a:pPr marL="342900" indent="-342900">
              <a:buFont typeface="Arial" panose="020B0604020202020204" pitchFamily="34" charset="0"/>
              <a:buChar char="•"/>
            </a:pPr>
            <a:r>
              <a:rPr lang="en-US" sz="2400">
                <a:solidFill>
                  <a:srgbClr val="FF0000"/>
                </a:solidFill>
              </a:rPr>
              <a:t>Maintain</a:t>
            </a:r>
            <a:r>
              <a:rPr lang="en-US" sz="2400"/>
              <a:t> a P/E counter for each block</a:t>
            </a:r>
          </a:p>
          <a:p>
            <a:pPr marL="342900" indent="-342900">
              <a:buFont typeface="Arial" panose="020B0604020202020204" pitchFamily="34" charset="0"/>
              <a:buChar char="•"/>
            </a:pPr>
            <a:r>
              <a:rPr lang="en-US" sz="2400"/>
              <a:t>Assume that flash addresses are </a:t>
            </a:r>
            <a:r>
              <a:rPr lang="en-US" sz="2400">
                <a:solidFill>
                  <a:srgbClr val="0070C0"/>
                </a:solidFill>
              </a:rPr>
              <a:t>virtual</a:t>
            </a:r>
            <a:r>
              <a:rPr lang="en-US" sz="2400"/>
              <a:t> addresses, which</a:t>
            </a:r>
            <a:br>
              <a:rPr lang="en-US" sz="2400"/>
            </a:br>
            <a:r>
              <a:rPr lang="en-US" sz="2400"/>
              <a:t>are mapped to </a:t>
            </a:r>
            <a:r>
              <a:rPr lang="en-US" sz="2400">
                <a:solidFill>
                  <a:srgbClr val="00B050"/>
                </a:solidFill>
              </a:rPr>
              <a:t>physical</a:t>
            </a:r>
            <a:r>
              <a:rPr lang="en-US" sz="2400"/>
              <a:t> addresses </a:t>
            </a:r>
          </a:p>
          <a:p>
            <a:pPr marL="342900" indent="-342900">
              <a:buFont typeface="Arial" panose="020B0604020202020204" pitchFamily="34" charset="0"/>
              <a:buChar char="•"/>
            </a:pPr>
            <a:r>
              <a:rPr lang="en-US" sz="2400"/>
              <a:t>Maintain a </a:t>
            </a:r>
            <a:r>
              <a:rPr lang="en-US" sz="2400">
                <a:solidFill>
                  <a:srgbClr val="7030A0"/>
                </a:solidFill>
              </a:rPr>
              <a:t>mapping</a:t>
            </a:r>
            <a:r>
              <a:rPr lang="en-US" sz="2400"/>
              <a:t> table</a:t>
            </a:r>
          </a:p>
          <a:p>
            <a:pPr marL="342900" indent="-342900">
              <a:buFont typeface="Arial" panose="020B0604020202020204" pitchFamily="34" charset="0"/>
              <a:buChar char="•"/>
            </a:pPr>
            <a:r>
              <a:rPr lang="en-US" sz="2400"/>
              <a:t>This </a:t>
            </a:r>
            <a:r>
              <a:rPr lang="en-US" sz="2400">
                <a:solidFill>
                  <a:srgbClr val="00B050"/>
                </a:solidFill>
              </a:rPr>
              <a:t>decouples</a:t>
            </a:r>
            <a:r>
              <a:rPr lang="en-US" sz="2400"/>
              <a:t> the actual flash address from the address that is </a:t>
            </a:r>
            <a:br>
              <a:rPr lang="en-US" sz="2400"/>
            </a:br>
            <a:r>
              <a:rPr lang="en-US" sz="2400">
                <a:solidFill>
                  <a:srgbClr val="0070C0"/>
                </a:solidFill>
              </a:rPr>
              <a:t>visible</a:t>
            </a:r>
            <a:r>
              <a:rPr lang="en-US" sz="2400"/>
              <a:t> to software. Allows the hardware to </a:t>
            </a:r>
            <a:r>
              <a:rPr lang="en-US" sz="2400">
                <a:solidFill>
                  <a:srgbClr val="E21A23"/>
                </a:solidFill>
              </a:rPr>
              <a:t>remap</a:t>
            </a:r>
            <a:r>
              <a:rPr lang="en-US" sz="2400"/>
              <a:t> obliviously.</a:t>
            </a:r>
          </a:p>
        </p:txBody>
      </p:sp>
      <p:sp>
        <p:nvSpPr>
          <p:cNvPr id="9" name="Rectangle: Rounded Corners 8">
            <a:extLst>
              <a:ext uri="{FF2B5EF4-FFF2-40B4-BE49-F238E27FC236}">
                <a16:creationId xmlns:a16="http://schemas.microsoft.com/office/drawing/2014/main" id="{D5DD93B5-24FD-38D1-6101-BDE1F65B06D4}"/>
              </a:ext>
            </a:extLst>
          </p:cNvPr>
          <p:cNvSpPr/>
          <p:nvPr/>
        </p:nvSpPr>
        <p:spPr>
          <a:xfrm>
            <a:off x="2629478" y="5558563"/>
            <a:ext cx="2602922" cy="70689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Virtual flash address</a:t>
            </a:r>
          </a:p>
        </p:txBody>
      </p:sp>
      <p:sp>
        <p:nvSpPr>
          <p:cNvPr id="10" name="Arrow: Right 9">
            <a:extLst>
              <a:ext uri="{FF2B5EF4-FFF2-40B4-BE49-F238E27FC236}">
                <a16:creationId xmlns:a16="http://schemas.microsoft.com/office/drawing/2014/main" id="{83383BF6-83BE-DC88-38CC-2F16256C9A36}"/>
              </a:ext>
            </a:extLst>
          </p:cNvPr>
          <p:cNvSpPr/>
          <p:nvPr/>
        </p:nvSpPr>
        <p:spPr>
          <a:xfrm>
            <a:off x="5445760" y="5787935"/>
            <a:ext cx="934720" cy="406401"/>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sz="2000"/>
          </a:p>
        </p:txBody>
      </p:sp>
      <p:sp>
        <p:nvSpPr>
          <p:cNvPr id="11" name="Rectangle: Rounded Corners 10">
            <a:extLst>
              <a:ext uri="{FF2B5EF4-FFF2-40B4-BE49-F238E27FC236}">
                <a16:creationId xmlns:a16="http://schemas.microsoft.com/office/drawing/2014/main" id="{9E11FBA0-1C98-5EAD-2D6E-B1FE5AC75FB7}"/>
              </a:ext>
            </a:extLst>
          </p:cNvPr>
          <p:cNvSpPr/>
          <p:nvPr/>
        </p:nvSpPr>
        <p:spPr>
          <a:xfrm>
            <a:off x="6593840" y="5591267"/>
            <a:ext cx="2225040" cy="70689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Physical flash address</a:t>
            </a:r>
          </a:p>
        </p:txBody>
      </p:sp>
      <p:sp>
        <p:nvSpPr>
          <p:cNvPr id="12" name="TextBox 11">
            <a:extLst>
              <a:ext uri="{FF2B5EF4-FFF2-40B4-BE49-F238E27FC236}">
                <a16:creationId xmlns:a16="http://schemas.microsoft.com/office/drawing/2014/main" id="{AC40A996-E59B-87BD-0BA2-C64CF52B9A39}"/>
              </a:ext>
            </a:extLst>
          </p:cNvPr>
          <p:cNvSpPr txBox="1"/>
          <p:nvPr/>
        </p:nvSpPr>
        <p:spPr>
          <a:xfrm>
            <a:off x="5318250" y="5476616"/>
            <a:ext cx="1168910" cy="400110"/>
          </a:xfrm>
          <a:prstGeom prst="rect">
            <a:avLst/>
          </a:prstGeom>
          <a:noFill/>
        </p:spPr>
        <p:txBody>
          <a:bodyPr wrap="none" rtlCol="0">
            <a:spAutoFit/>
          </a:bodyPr>
          <a:lstStyle/>
          <a:p>
            <a:pPr algn="l"/>
            <a:r>
              <a:rPr lang="en-US" sz="2000">
                <a:solidFill>
                  <a:srgbClr val="00B050"/>
                </a:solidFill>
                <a:latin typeface="Comic Sans MS" panose="030F0702030302020204" pitchFamily="66" charset="0"/>
              </a:rPr>
              <a:t>mapping</a:t>
            </a:r>
          </a:p>
        </p:txBody>
      </p:sp>
      <p:pic>
        <p:nvPicPr>
          <p:cNvPr id="13" name="Picture 12" descr="Icon&#10;&#10;Description automatically generated">
            <a:extLst>
              <a:ext uri="{FF2B5EF4-FFF2-40B4-BE49-F238E27FC236}">
                <a16:creationId xmlns:a16="http://schemas.microsoft.com/office/drawing/2014/main" id="{3AB631C5-D7CA-4E0E-FEC4-E1312349A1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2619" y="2224409"/>
            <a:ext cx="566859" cy="566859"/>
          </a:xfrm>
          <a:prstGeom prst="rect">
            <a:avLst/>
          </a:prstGeom>
        </p:spPr>
      </p:pic>
    </p:spTree>
    <p:extLst>
      <p:ext uri="{BB962C8B-B14F-4D97-AF65-F5344CB8AC3E}">
        <p14:creationId xmlns:p14="http://schemas.microsoft.com/office/powerpoint/2010/main" val="25323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0063E-19AB-90CF-B228-BF525FB0E511}"/>
              </a:ext>
            </a:extLst>
          </p:cNvPr>
          <p:cNvSpPr>
            <a:spLocks noGrp="1"/>
          </p:cNvSpPr>
          <p:nvPr>
            <p:ph type="title"/>
          </p:nvPr>
        </p:nvSpPr>
        <p:spPr>
          <a:xfrm>
            <a:off x="132582" y="201149"/>
            <a:ext cx="6858000" cy="822960"/>
          </a:xfrm>
        </p:spPr>
        <p:txBody>
          <a:bodyPr>
            <a:normAutofit fontScale="90000"/>
          </a:bodyPr>
          <a:lstStyle/>
          <a:p>
            <a:r>
              <a:rPr lang="en-US"/>
              <a:t>What can we achieve with remapping?</a:t>
            </a:r>
          </a:p>
        </p:txBody>
      </p:sp>
      <p:sp>
        <p:nvSpPr>
          <p:cNvPr id="4" name="Footer Placeholder 3">
            <a:extLst>
              <a:ext uri="{FF2B5EF4-FFF2-40B4-BE49-F238E27FC236}">
                <a16:creationId xmlns:a16="http://schemas.microsoft.com/office/drawing/2014/main" id="{99A5B93D-6088-72D9-5D94-A6BE258A21C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342F0CB2-C58E-913C-20F1-DAF95C0EC57B}"/>
              </a:ext>
            </a:extLst>
          </p:cNvPr>
          <p:cNvSpPr>
            <a:spLocks noGrp="1"/>
          </p:cNvSpPr>
          <p:nvPr>
            <p:ph type="sldNum" sz="quarter" idx="12"/>
          </p:nvPr>
        </p:nvSpPr>
        <p:spPr/>
        <p:txBody>
          <a:bodyPr/>
          <a:lstStyle/>
          <a:p>
            <a:fld id="{F919517F-009E-4769-83B0-88E0C9B89C50}" type="slidenum">
              <a:rPr lang="en-US" smtClean="0"/>
              <a:t>26</a:t>
            </a:fld>
            <a:endParaRPr lang="en-US"/>
          </a:p>
        </p:txBody>
      </p:sp>
      <p:sp>
        <p:nvSpPr>
          <p:cNvPr id="6" name="Rectangle 5">
            <a:extLst>
              <a:ext uri="{FF2B5EF4-FFF2-40B4-BE49-F238E27FC236}">
                <a16:creationId xmlns:a16="http://schemas.microsoft.com/office/drawing/2014/main" id="{8E072A1A-951D-2271-0962-B93EF0F43F8A}"/>
              </a:ext>
            </a:extLst>
          </p:cNvPr>
          <p:cNvSpPr/>
          <p:nvPr/>
        </p:nvSpPr>
        <p:spPr>
          <a:xfrm>
            <a:off x="3693563" y="5649311"/>
            <a:ext cx="4435365" cy="55652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Swap blocks</a:t>
            </a:r>
          </a:p>
        </p:txBody>
      </p:sp>
      <p:sp>
        <p:nvSpPr>
          <p:cNvPr id="7" name="Rectangle 6">
            <a:extLst>
              <a:ext uri="{FF2B5EF4-FFF2-40B4-BE49-F238E27FC236}">
                <a16:creationId xmlns:a16="http://schemas.microsoft.com/office/drawing/2014/main" id="{13AAA6FC-8043-ED64-5D5F-CA78D9F4C30C}"/>
              </a:ext>
            </a:extLst>
          </p:cNvPr>
          <p:cNvSpPr/>
          <p:nvPr/>
        </p:nvSpPr>
        <p:spPr>
          <a:xfrm>
            <a:off x="2468880" y="2677160"/>
            <a:ext cx="1889760" cy="1295278"/>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a:t>High P/E count</a:t>
            </a:r>
          </a:p>
        </p:txBody>
      </p:sp>
      <p:sp>
        <p:nvSpPr>
          <p:cNvPr id="8" name="Rectangle 7">
            <a:extLst>
              <a:ext uri="{FF2B5EF4-FFF2-40B4-BE49-F238E27FC236}">
                <a16:creationId xmlns:a16="http://schemas.microsoft.com/office/drawing/2014/main" id="{F9D16349-3D10-6F5A-EE5B-9EF7D2ECCF0B}"/>
              </a:ext>
            </a:extLst>
          </p:cNvPr>
          <p:cNvSpPr/>
          <p:nvPr/>
        </p:nvSpPr>
        <p:spPr>
          <a:xfrm>
            <a:off x="6919976" y="2248327"/>
            <a:ext cx="1889760" cy="1295278"/>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a:t>Free block</a:t>
            </a:r>
          </a:p>
        </p:txBody>
      </p:sp>
      <p:sp>
        <p:nvSpPr>
          <p:cNvPr id="10" name="Arrow: Curved Left 9">
            <a:extLst>
              <a:ext uri="{FF2B5EF4-FFF2-40B4-BE49-F238E27FC236}">
                <a16:creationId xmlns:a16="http://schemas.microsoft.com/office/drawing/2014/main" id="{5C9CCD26-5336-008D-8E08-74BEEFC8EF18}"/>
              </a:ext>
            </a:extLst>
          </p:cNvPr>
          <p:cNvSpPr/>
          <p:nvPr/>
        </p:nvSpPr>
        <p:spPr>
          <a:xfrm rot="15805881">
            <a:off x="5149602" y="29173"/>
            <a:ext cx="1136278" cy="3938378"/>
          </a:xfrm>
          <a:prstGeom prst="curvedLeftArrow">
            <a:avLst/>
          </a:prstGeom>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a:solidFill>
                <a:schemeClr val="tx1"/>
              </a:solidFill>
            </a:endParaRPr>
          </a:p>
        </p:txBody>
      </p:sp>
      <p:sp>
        <p:nvSpPr>
          <p:cNvPr id="11" name="TextBox 10">
            <a:extLst>
              <a:ext uri="{FF2B5EF4-FFF2-40B4-BE49-F238E27FC236}">
                <a16:creationId xmlns:a16="http://schemas.microsoft.com/office/drawing/2014/main" id="{F42DC9EF-B1EF-344E-2F9A-D1E970DCFDF7}"/>
              </a:ext>
            </a:extLst>
          </p:cNvPr>
          <p:cNvSpPr txBox="1"/>
          <p:nvPr/>
        </p:nvSpPr>
        <p:spPr>
          <a:xfrm>
            <a:off x="3945937" y="742577"/>
            <a:ext cx="4596323" cy="707886"/>
          </a:xfrm>
          <a:prstGeom prst="rect">
            <a:avLst/>
          </a:prstGeom>
          <a:noFill/>
        </p:spPr>
        <p:txBody>
          <a:bodyPr wrap="none" rtlCol="0">
            <a:spAutoFit/>
          </a:bodyPr>
          <a:lstStyle/>
          <a:p>
            <a:pPr algn="l"/>
            <a:r>
              <a:rPr lang="en-US" sz="2000"/>
              <a:t>1. </a:t>
            </a:r>
            <a:r>
              <a:rPr lang="en-US" sz="2000">
                <a:solidFill>
                  <a:schemeClr val="accent1"/>
                </a:solidFill>
              </a:rPr>
              <a:t>Copy</a:t>
            </a:r>
            <a:r>
              <a:rPr lang="en-US" sz="2000"/>
              <a:t> the </a:t>
            </a:r>
            <a:r>
              <a:rPr lang="en-US" sz="2000">
                <a:solidFill>
                  <a:srgbClr val="00B050"/>
                </a:solidFill>
              </a:rPr>
              <a:t>contents</a:t>
            </a:r>
            <a:r>
              <a:rPr lang="en-US" sz="2000"/>
              <a:t> of a frequently</a:t>
            </a:r>
            <a:br>
              <a:rPr lang="en-US" sz="2000"/>
            </a:br>
            <a:r>
              <a:rPr lang="en-US" sz="2000"/>
              <a:t>accessed </a:t>
            </a:r>
            <a:r>
              <a:rPr lang="en-US" sz="2000">
                <a:solidFill>
                  <a:srgbClr val="0070C0"/>
                </a:solidFill>
              </a:rPr>
              <a:t>block</a:t>
            </a:r>
            <a:r>
              <a:rPr lang="en-US" sz="2000"/>
              <a:t> to a temporary (free) </a:t>
            </a:r>
            <a:r>
              <a:rPr lang="en-US" sz="2000">
                <a:solidFill>
                  <a:srgbClr val="7030A0"/>
                </a:solidFill>
              </a:rPr>
              <a:t>block</a:t>
            </a:r>
          </a:p>
        </p:txBody>
      </p:sp>
      <p:sp>
        <p:nvSpPr>
          <p:cNvPr id="12" name="Rectangle 11">
            <a:extLst>
              <a:ext uri="{FF2B5EF4-FFF2-40B4-BE49-F238E27FC236}">
                <a16:creationId xmlns:a16="http://schemas.microsoft.com/office/drawing/2014/main" id="{2398E286-B48A-A6B8-00B2-3009A5AC2D50}"/>
              </a:ext>
            </a:extLst>
          </p:cNvPr>
          <p:cNvSpPr/>
          <p:nvPr/>
        </p:nvSpPr>
        <p:spPr>
          <a:xfrm>
            <a:off x="5252720" y="3984873"/>
            <a:ext cx="1889760" cy="12952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a:t>Low P/E count</a:t>
            </a:r>
          </a:p>
        </p:txBody>
      </p:sp>
      <p:sp>
        <p:nvSpPr>
          <p:cNvPr id="13" name="TextBox 12">
            <a:extLst>
              <a:ext uri="{FF2B5EF4-FFF2-40B4-BE49-F238E27FC236}">
                <a16:creationId xmlns:a16="http://schemas.microsoft.com/office/drawing/2014/main" id="{992CEDF5-95B9-7337-83BE-5EBAC2302872}"/>
              </a:ext>
            </a:extLst>
          </p:cNvPr>
          <p:cNvSpPr txBox="1"/>
          <p:nvPr/>
        </p:nvSpPr>
        <p:spPr>
          <a:xfrm>
            <a:off x="2230425" y="4054096"/>
            <a:ext cx="998543" cy="400110"/>
          </a:xfrm>
          <a:prstGeom prst="rect">
            <a:avLst/>
          </a:prstGeom>
          <a:noFill/>
        </p:spPr>
        <p:txBody>
          <a:bodyPr wrap="none" rtlCol="0">
            <a:spAutoFit/>
          </a:bodyPr>
          <a:lstStyle/>
          <a:p>
            <a:pPr algn="l"/>
            <a:r>
              <a:rPr lang="en-US" sz="2000"/>
              <a:t>2. </a:t>
            </a:r>
            <a:r>
              <a:rPr lang="en-US" sz="2000">
                <a:solidFill>
                  <a:srgbClr val="0070C0"/>
                </a:solidFill>
              </a:rPr>
              <a:t>Erase</a:t>
            </a:r>
          </a:p>
        </p:txBody>
      </p:sp>
      <p:sp>
        <p:nvSpPr>
          <p:cNvPr id="14" name="Arrow: Curved Left 13">
            <a:extLst>
              <a:ext uri="{FF2B5EF4-FFF2-40B4-BE49-F238E27FC236}">
                <a16:creationId xmlns:a16="http://schemas.microsoft.com/office/drawing/2014/main" id="{086CD111-9260-AB8D-9913-102D128F481D}"/>
              </a:ext>
            </a:extLst>
          </p:cNvPr>
          <p:cNvSpPr/>
          <p:nvPr/>
        </p:nvSpPr>
        <p:spPr>
          <a:xfrm rot="17658442" flipH="1" flipV="1">
            <a:off x="3872023" y="3189372"/>
            <a:ext cx="822492" cy="2237185"/>
          </a:xfrm>
          <a:prstGeom prst="curvedLeftArrow">
            <a:avLst/>
          </a:prstGeom>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a:solidFill>
                <a:schemeClr val="tx1"/>
              </a:solidFill>
            </a:endParaRPr>
          </a:p>
        </p:txBody>
      </p:sp>
      <p:sp>
        <p:nvSpPr>
          <p:cNvPr id="15" name="TextBox 14">
            <a:extLst>
              <a:ext uri="{FF2B5EF4-FFF2-40B4-BE49-F238E27FC236}">
                <a16:creationId xmlns:a16="http://schemas.microsoft.com/office/drawing/2014/main" id="{4598FA21-D5A3-CADA-C6D1-1C6E732F92B9}"/>
              </a:ext>
            </a:extLst>
          </p:cNvPr>
          <p:cNvSpPr txBox="1"/>
          <p:nvPr/>
        </p:nvSpPr>
        <p:spPr>
          <a:xfrm>
            <a:off x="2844534" y="4692816"/>
            <a:ext cx="956031" cy="400110"/>
          </a:xfrm>
          <a:prstGeom prst="rect">
            <a:avLst/>
          </a:prstGeom>
          <a:noFill/>
        </p:spPr>
        <p:txBody>
          <a:bodyPr wrap="none" rtlCol="0">
            <a:spAutoFit/>
          </a:bodyPr>
          <a:lstStyle/>
          <a:p>
            <a:pPr algn="l"/>
            <a:r>
              <a:rPr lang="en-US" sz="2000"/>
              <a:t>3. </a:t>
            </a:r>
            <a:r>
              <a:rPr lang="en-US" sz="2000">
                <a:solidFill>
                  <a:srgbClr val="E21A23"/>
                </a:solidFill>
              </a:rPr>
              <a:t>Copy</a:t>
            </a:r>
          </a:p>
        </p:txBody>
      </p:sp>
      <p:sp>
        <p:nvSpPr>
          <p:cNvPr id="16" name="Arrow: Curved Left 15">
            <a:extLst>
              <a:ext uri="{FF2B5EF4-FFF2-40B4-BE49-F238E27FC236}">
                <a16:creationId xmlns:a16="http://schemas.microsoft.com/office/drawing/2014/main" id="{54E36A41-643A-C802-5B5E-B30B134AF45A}"/>
              </a:ext>
            </a:extLst>
          </p:cNvPr>
          <p:cNvSpPr/>
          <p:nvPr/>
        </p:nvSpPr>
        <p:spPr>
          <a:xfrm rot="12806299" flipH="1" flipV="1">
            <a:off x="7384683" y="3223065"/>
            <a:ext cx="757251" cy="1657853"/>
          </a:xfrm>
          <a:prstGeom prst="curvedLeftArrow">
            <a:avLst/>
          </a:prstGeom>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a:solidFill>
                <a:schemeClr val="tx1"/>
              </a:solidFill>
            </a:endParaRPr>
          </a:p>
        </p:txBody>
      </p:sp>
      <p:sp>
        <p:nvSpPr>
          <p:cNvPr id="17" name="TextBox 16">
            <a:extLst>
              <a:ext uri="{FF2B5EF4-FFF2-40B4-BE49-F238E27FC236}">
                <a16:creationId xmlns:a16="http://schemas.microsoft.com/office/drawing/2014/main" id="{05397631-8233-5F59-AB46-30F9F012A55B}"/>
              </a:ext>
            </a:extLst>
          </p:cNvPr>
          <p:cNvSpPr txBox="1"/>
          <p:nvPr/>
        </p:nvSpPr>
        <p:spPr>
          <a:xfrm>
            <a:off x="8060312" y="4037532"/>
            <a:ext cx="1997022" cy="400110"/>
          </a:xfrm>
          <a:prstGeom prst="rect">
            <a:avLst/>
          </a:prstGeom>
          <a:noFill/>
        </p:spPr>
        <p:txBody>
          <a:bodyPr wrap="none" rtlCol="0">
            <a:spAutoFit/>
          </a:bodyPr>
          <a:lstStyle/>
          <a:p>
            <a:pPr algn="l"/>
            <a:r>
              <a:rPr lang="en-US" sz="2000"/>
              <a:t>4. </a:t>
            </a:r>
            <a:r>
              <a:rPr lang="en-US" sz="2000">
                <a:solidFill>
                  <a:srgbClr val="0070C0"/>
                </a:solidFill>
              </a:rPr>
              <a:t>Erase</a:t>
            </a:r>
            <a:r>
              <a:rPr lang="en-US" sz="2000"/>
              <a:t> and </a:t>
            </a:r>
            <a:r>
              <a:rPr lang="en-US" sz="2000">
                <a:solidFill>
                  <a:srgbClr val="E21A23"/>
                </a:solidFill>
              </a:rPr>
              <a:t>copy</a:t>
            </a:r>
          </a:p>
        </p:txBody>
      </p:sp>
    </p:spTree>
    <p:extLst>
      <p:ext uri="{BB962C8B-B14F-4D97-AF65-F5344CB8AC3E}">
        <p14:creationId xmlns:p14="http://schemas.microsoft.com/office/powerpoint/2010/main" val="3706873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FFBC-DF49-9D88-BFC6-5B96C8E0CF14}"/>
              </a:ext>
            </a:extLst>
          </p:cNvPr>
          <p:cNvSpPr>
            <a:spLocks noGrp="1"/>
          </p:cNvSpPr>
          <p:nvPr>
            <p:ph type="title"/>
          </p:nvPr>
        </p:nvSpPr>
        <p:spPr>
          <a:xfrm>
            <a:off x="1748536" y="170867"/>
            <a:ext cx="6858000" cy="822960"/>
          </a:xfrm>
        </p:spPr>
        <p:txBody>
          <a:bodyPr/>
          <a:lstStyle/>
          <a:p>
            <a:r>
              <a:rPr lang="en-US"/>
              <a:t>Read Disturbance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13B5AA-5A99-D4A9-8FA1-4503CF1ADB79}"/>
                  </a:ext>
                </a:extLst>
              </p:cNvPr>
              <p:cNvSpPr>
                <a:spLocks noGrp="1"/>
              </p:cNvSpPr>
              <p:nvPr>
                <p:ph idx="1"/>
              </p:nvPr>
            </p:nvSpPr>
            <p:spPr>
              <a:xfrm>
                <a:off x="2370230" y="2808888"/>
                <a:ext cx="7451540" cy="1697072"/>
              </a:xfrm>
            </p:spPr>
            <p:txBody>
              <a:bodyPr>
                <a:normAutofit fontScale="92500" lnSpcReduction="10000"/>
              </a:bodyPr>
              <a:lstStyle/>
              <a:p>
                <a:pPr marL="342900" indent="-342900"/>
                <a:r>
                  <a:rPr lang="en-US">
                    <a:solidFill>
                      <a:srgbClr val="FF0000"/>
                    </a:solidFill>
                  </a:rPr>
                  <a:t>Reason</a:t>
                </a:r>
                <a:r>
                  <a:rPr lang="en-US"/>
                  <a:t>: In NAND flash, the rest of the cells have to be </a:t>
                </a:r>
                <a:r>
                  <a:rPr lang="en-US">
                    <a:solidFill>
                      <a:srgbClr val="0070C0"/>
                    </a:solidFill>
                  </a:rPr>
                  <a:t>enabled</a:t>
                </a:r>
                <a:r>
                  <a:rPr lang="en-US"/>
                  <a:t> (</a:t>
                </a:r>
                <a:r>
                  <a:rPr lang="en-US">
                    <a:solidFill>
                      <a:srgbClr val="00B050"/>
                    </a:solidFill>
                  </a:rPr>
                  <a:t>voltage</a:t>
                </a:r>
                <a:r>
                  <a:rPr lang="en-US"/>
                  <a:t> at the gate </a:t>
                </a:r>
                <a14:m>
                  <m:oMath xmlns:m="http://schemas.openxmlformats.org/officeDocument/2006/math">
                    <m:r>
                      <a:rPr lang="en-US" b="0" i="0" smtClean="0">
                        <a:latin typeface="Cambria Math" panose="02040503050406030204" pitchFamily="18" charset="0"/>
                      </a:rPr>
                      <m:t>&gt;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0" smtClean="0">
                        <a:latin typeface="Cambria Math" panose="02040503050406030204" pitchFamily="18" charset="0"/>
                      </a:rPr>
                      <m:t>)</m:t>
                    </m:r>
                  </m:oMath>
                </a14:m>
                <a:endParaRPr lang="en-US"/>
              </a:p>
              <a:p>
                <a:pPr marL="342900" indent="-342900"/>
                <a:r>
                  <a:rPr lang="en-US"/>
                  <a:t>A few </a:t>
                </a:r>
                <a:r>
                  <a:rPr lang="en-US">
                    <a:solidFill>
                      <a:srgbClr val="0070C0"/>
                    </a:solidFill>
                  </a:rPr>
                  <a:t>electrons</a:t>
                </a:r>
                <a:r>
                  <a:rPr lang="en-US"/>
                  <a:t> accumulate in the </a:t>
                </a:r>
                <a:r>
                  <a:rPr lang="en-US">
                    <a:solidFill>
                      <a:schemeClr val="accent1">
                        <a:lumMod val="75000"/>
                      </a:schemeClr>
                    </a:solidFill>
                  </a:rPr>
                  <a:t>floating</a:t>
                </a:r>
                <a:r>
                  <a:rPr lang="en-US"/>
                  <a:t> gate.</a:t>
                </a:r>
              </a:p>
              <a:p>
                <a:pPr marL="342900" indent="-342900"/>
                <a:r>
                  <a:rPr lang="en-US"/>
                  <a:t>Over time, the cell gets </a:t>
                </a:r>
                <a:r>
                  <a:rPr lang="en-US">
                    <a:solidFill>
                      <a:srgbClr val="00B050"/>
                    </a:solidFill>
                  </a:rPr>
                  <a:t>programmed</a:t>
                </a:r>
                <a:r>
                  <a:rPr lang="en-US"/>
                  <a:t>.</a:t>
                </a:r>
              </a:p>
            </p:txBody>
          </p:sp>
        </mc:Choice>
        <mc:Fallback xmlns="">
          <p:sp>
            <p:nvSpPr>
              <p:cNvPr id="3" name="Content Placeholder 2">
                <a:extLst>
                  <a:ext uri="{FF2B5EF4-FFF2-40B4-BE49-F238E27FC236}">
                    <a16:creationId xmlns:a16="http://schemas.microsoft.com/office/drawing/2014/main" id="{AC13B5AA-5A99-D4A9-8FA1-4503CF1ADB79}"/>
                  </a:ext>
                </a:extLst>
              </p:cNvPr>
              <p:cNvSpPr>
                <a:spLocks noGrp="1" noRot="1" noChangeAspect="1" noMove="1" noResize="1" noEditPoints="1" noAdjustHandles="1" noChangeArrowheads="1" noChangeShapeType="1" noTextEdit="1"/>
              </p:cNvSpPr>
              <p:nvPr>
                <p:ph idx="1"/>
              </p:nvPr>
            </p:nvSpPr>
            <p:spPr>
              <a:xfrm>
                <a:off x="2370230" y="2808888"/>
                <a:ext cx="7451540" cy="1697072"/>
              </a:xfrm>
              <a:blipFill>
                <a:blip r:embed="rId2"/>
                <a:stretch>
                  <a:fillRect l="-1309" t="-7194" r="-573" b="-503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D355592-23FE-A329-48CC-1700E44BD2D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81AE5A8-F810-2B5D-FF37-4BA6B83830B2}"/>
              </a:ext>
            </a:extLst>
          </p:cNvPr>
          <p:cNvSpPr>
            <a:spLocks noGrp="1"/>
          </p:cNvSpPr>
          <p:nvPr>
            <p:ph type="sldNum" sz="quarter" idx="12"/>
          </p:nvPr>
        </p:nvSpPr>
        <p:spPr/>
        <p:txBody>
          <a:bodyPr/>
          <a:lstStyle/>
          <a:p>
            <a:fld id="{F919517F-009E-4769-83B0-88E0C9B89C50}" type="slidenum">
              <a:rPr lang="en-US" smtClean="0"/>
              <a:t>27</a:t>
            </a:fld>
            <a:endParaRPr lang="en-US"/>
          </a:p>
        </p:txBody>
      </p:sp>
      <p:sp>
        <p:nvSpPr>
          <p:cNvPr id="6" name="TextBox 5">
            <a:extLst>
              <a:ext uri="{FF2B5EF4-FFF2-40B4-BE49-F238E27FC236}">
                <a16:creationId xmlns:a16="http://schemas.microsoft.com/office/drawing/2014/main" id="{822C5BCF-92B2-21F7-2887-66D16516DD1B}"/>
              </a:ext>
            </a:extLst>
          </p:cNvPr>
          <p:cNvSpPr txBox="1"/>
          <p:nvPr/>
        </p:nvSpPr>
        <p:spPr>
          <a:xfrm>
            <a:off x="2728781" y="1635651"/>
            <a:ext cx="6657335"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400"/>
              <a:t>If we read a given cell </a:t>
            </a:r>
            <a:r>
              <a:rPr lang="en-US" sz="2400">
                <a:solidFill>
                  <a:schemeClr val="accent1"/>
                </a:solidFill>
              </a:rPr>
              <a:t>continuously</a:t>
            </a:r>
            <a:r>
              <a:rPr lang="en-US" sz="2400"/>
              <a:t>, the </a:t>
            </a:r>
            <a:r>
              <a:rPr lang="en-US" sz="2400">
                <a:solidFill>
                  <a:srgbClr val="00B050"/>
                </a:solidFill>
              </a:rPr>
              <a:t>neighboring</a:t>
            </a:r>
            <a:br>
              <a:rPr lang="en-US" sz="2400"/>
            </a:br>
            <a:r>
              <a:rPr lang="en-US" sz="2400"/>
              <a:t>cells start getting </a:t>
            </a:r>
            <a:r>
              <a:rPr lang="en-US" sz="2400">
                <a:solidFill>
                  <a:srgbClr val="0070C0"/>
                </a:solidFill>
              </a:rPr>
              <a:t>programmed</a:t>
            </a:r>
            <a:r>
              <a:rPr lang="en-US" sz="2400"/>
              <a:t>.</a:t>
            </a:r>
          </a:p>
        </p:txBody>
      </p:sp>
      <p:sp>
        <p:nvSpPr>
          <p:cNvPr id="7" name="Rectangle: Rounded Corners 6">
            <a:extLst>
              <a:ext uri="{FF2B5EF4-FFF2-40B4-BE49-F238E27FC236}">
                <a16:creationId xmlns:a16="http://schemas.microsoft.com/office/drawing/2014/main" id="{6E83A7F9-020A-A655-7C84-A6804C6FCA7A}"/>
              </a:ext>
            </a:extLst>
          </p:cNvPr>
          <p:cNvSpPr/>
          <p:nvPr/>
        </p:nvSpPr>
        <p:spPr>
          <a:xfrm>
            <a:off x="4988560" y="1226502"/>
            <a:ext cx="2184400" cy="39624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a:t>Definition</a:t>
            </a:r>
          </a:p>
        </p:txBody>
      </p:sp>
      <p:sp>
        <p:nvSpPr>
          <p:cNvPr id="8" name="TextBox 7">
            <a:extLst>
              <a:ext uri="{FF2B5EF4-FFF2-40B4-BE49-F238E27FC236}">
                <a16:creationId xmlns:a16="http://schemas.microsoft.com/office/drawing/2014/main" id="{BB28DF78-7E45-6D5E-C956-B42245D48908}"/>
              </a:ext>
            </a:extLst>
          </p:cNvPr>
          <p:cNvSpPr txBox="1"/>
          <p:nvPr/>
        </p:nvSpPr>
        <p:spPr>
          <a:xfrm>
            <a:off x="2600296" y="5112302"/>
            <a:ext cx="8028352" cy="120032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marL="342900" indent="-342900">
              <a:buFont typeface="Arial" panose="020B0604020202020204" pitchFamily="34" charset="0"/>
              <a:buChar char="•"/>
            </a:pPr>
            <a:r>
              <a:rPr lang="en-US" sz="2400"/>
              <a:t>Maintain a </a:t>
            </a:r>
            <a:r>
              <a:rPr lang="en-US" sz="2400">
                <a:solidFill>
                  <a:srgbClr val="E21A23"/>
                </a:solidFill>
              </a:rPr>
              <a:t>read</a:t>
            </a:r>
            <a:r>
              <a:rPr lang="en-US" sz="2400"/>
              <a:t> counter for each block</a:t>
            </a:r>
          </a:p>
          <a:p>
            <a:pPr marL="342900" indent="-342900">
              <a:buFont typeface="Arial" panose="020B0604020202020204" pitchFamily="34" charset="0"/>
              <a:buChar char="•"/>
            </a:pPr>
            <a:r>
              <a:rPr lang="en-US" sz="2400"/>
              <a:t>The moment it </a:t>
            </a:r>
            <a:r>
              <a:rPr lang="en-US" sz="2400">
                <a:solidFill>
                  <a:srgbClr val="0070C0"/>
                </a:solidFill>
              </a:rPr>
              <a:t>exceeds</a:t>
            </a:r>
            <a:r>
              <a:rPr lang="en-US" sz="2400"/>
              <a:t> a threshold, </a:t>
            </a:r>
            <a:r>
              <a:rPr lang="en-US" sz="2400">
                <a:solidFill>
                  <a:srgbClr val="9F2241"/>
                </a:solidFill>
              </a:rPr>
              <a:t>copy</a:t>
            </a:r>
            <a:r>
              <a:rPr lang="en-US" sz="2400"/>
              <a:t> the block to a new</a:t>
            </a:r>
            <a:br>
              <a:rPr lang="en-US" sz="2400"/>
            </a:br>
            <a:r>
              <a:rPr lang="en-US" sz="2400"/>
              <a:t>location. It starts from a </a:t>
            </a:r>
            <a:r>
              <a:rPr lang="en-US" sz="2400">
                <a:solidFill>
                  <a:srgbClr val="00B050"/>
                </a:solidFill>
              </a:rPr>
              <a:t>fresh</a:t>
            </a:r>
            <a:r>
              <a:rPr lang="en-US" sz="2400"/>
              <a:t> state.</a:t>
            </a:r>
          </a:p>
        </p:txBody>
      </p:sp>
      <p:sp>
        <p:nvSpPr>
          <p:cNvPr id="9" name="Rectangle: Rounded Corners 8">
            <a:extLst>
              <a:ext uri="{FF2B5EF4-FFF2-40B4-BE49-F238E27FC236}">
                <a16:creationId xmlns:a16="http://schemas.microsoft.com/office/drawing/2014/main" id="{B9554EB1-ED9B-A76E-6FCB-AD076891220D}"/>
              </a:ext>
            </a:extLst>
          </p:cNvPr>
          <p:cNvSpPr/>
          <p:nvPr/>
        </p:nvSpPr>
        <p:spPr>
          <a:xfrm>
            <a:off x="4860075" y="4703152"/>
            <a:ext cx="2184400" cy="39624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b="1">
                <a:solidFill>
                  <a:srgbClr val="00B050"/>
                </a:solidFill>
                <a:latin typeface="Comic Sans MS" panose="030F0702030302020204" pitchFamily="66" charset="0"/>
              </a:rPr>
              <a:t>Solution</a:t>
            </a:r>
            <a:endParaRPr lang="en-US" sz="2000" b="1">
              <a:solidFill>
                <a:srgbClr val="00B050"/>
              </a:solidFill>
              <a:latin typeface="Comic Sans MS" panose="030F0702030302020204" pitchFamily="66" charset="0"/>
            </a:endParaRPr>
          </a:p>
        </p:txBody>
      </p:sp>
    </p:spTree>
    <p:extLst>
      <p:ext uri="{BB962C8B-B14F-4D97-AF65-F5344CB8AC3E}">
        <p14:creationId xmlns:p14="http://schemas.microsoft.com/office/powerpoint/2010/main" val="1293724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786D4-89DB-FDCC-7B48-11A03566AF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Hard Disks</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10;&#10;Description automatically generated">
            <a:extLst>
              <a:ext uri="{FF2B5EF4-FFF2-40B4-BE49-F238E27FC236}">
                <a16:creationId xmlns:a16="http://schemas.microsoft.com/office/drawing/2014/main" id="{2139CC81-849D-6ADF-E109-E08C3069CC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5848675" y="640080"/>
            <a:ext cx="4825858" cy="5550408"/>
          </a:xfrm>
          <a:prstGeom prst="rect">
            <a:avLst/>
          </a:prstGeom>
        </p:spPr>
      </p:pic>
      <p:sp>
        <p:nvSpPr>
          <p:cNvPr id="4" name="Footer Placeholder 3">
            <a:extLst>
              <a:ext uri="{FF2B5EF4-FFF2-40B4-BE49-F238E27FC236}">
                <a16:creationId xmlns:a16="http://schemas.microsoft.com/office/drawing/2014/main" id="{872F17AE-2D05-05CE-FF27-27D20BF4AFA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tint val="75000"/>
                  </a:schemeClr>
                </a:solidFill>
                <a:latin typeface="+mn-lt"/>
                <a:ea typeface="+mn-ea"/>
                <a:cs typeface="+mn-cs"/>
              </a:rPr>
              <a:t>(c) Smruti R. Sarangi, 2023</a:t>
            </a:r>
          </a:p>
        </p:txBody>
      </p:sp>
      <p:sp>
        <p:nvSpPr>
          <p:cNvPr id="5" name="Slide Number Placeholder 4">
            <a:extLst>
              <a:ext uri="{FF2B5EF4-FFF2-40B4-BE49-F238E27FC236}">
                <a16:creationId xmlns:a16="http://schemas.microsoft.com/office/drawing/2014/main" id="{8212794C-342B-7189-8B49-E53CE5C564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0EA680-D336-4FF7-8B7A-9848BB0A1C32}" type="slidenum">
              <a:rPr lang="en-US"/>
              <a:pPr>
                <a:spcAft>
                  <a:spcPts val="600"/>
                </a:spcAft>
                <a:defRPr/>
              </a:pPr>
              <a:t>28</a:t>
            </a:fld>
            <a:endParaRPr lang="en-US"/>
          </a:p>
        </p:txBody>
      </p:sp>
    </p:spTree>
    <p:extLst>
      <p:ext uri="{BB962C8B-B14F-4D97-AF65-F5344CB8AC3E}">
        <p14:creationId xmlns:p14="http://schemas.microsoft.com/office/powerpoint/2010/main" val="239497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ADB2-3291-B81B-E355-E63750F7DC18}"/>
              </a:ext>
            </a:extLst>
          </p:cNvPr>
          <p:cNvSpPr>
            <a:spLocks noGrp="1"/>
          </p:cNvSpPr>
          <p:nvPr>
            <p:ph type="title"/>
          </p:nvPr>
        </p:nvSpPr>
        <p:spPr/>
        <p:txBody>
          <a:bodyPr/>
          <a:lstStyle/>
          <a:p>
            <a:r>
              <a:rPr lang="en-IN"/>
              <a:t>NRZI (non-return to zero inverted)</a:t>
            </a:r>
          </a:p>
        </p:txBody>
      </p:sp>
      <p:sp>
        <p:nvSpPr>
          <p:cNvPr id="4" name="Footer Placeholder 3">
            <a:extLst>
              <a:ext uri="{FF2B5EF4-FFF2-40B4-BE49-F238E27FC236}">
                <a16:creationId xmlns:a16="http://schemas.microsoft.com/office/drawing/2014/main" id="{DF1AE9C4-1BBF-90D9-643E-01D90D2E0DD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227B700-8D2E-9E0D-F772-AE4423BBEBBB}"/>
              </a:ext>
            </a:extLst>
          </p:cNvPr>
          <p:cNvSpPr>
            <a:spLocks noGrp="1"/>
          </p:cNvSpPr>
          <p:nvPr>
            <p:ph type="sldNum" sz="quarter" idx="12"/>
          </p:nvPr>
        </p:nvSpPr>
        <p:spPr/>
        <p:txBody>
          <a:bodyPr/>
          <a:lstStyle/>
          <a:p>
            <a:fld id="{330EA680-D336-4FF7-8B7A-9848BB0A1C32}" type="slidenum">
              <a:rPr lang="en-US" smtClean="0"/>
              <a:t>29</a:t>
            </a:fld>
            <a:endParaRPr lang="en-US"/>
          </a:p>
        </p:txBody>
      </p:sp>
      <p:grpSp>
        <p:nvGrpSpPr>
          <p:cNvPr id="182" name="Group 181">
            <a:extLst>
              <a:ext uri="{FF2B5EF4-FFF2-40B4-BE49-F238E27FC236}">
                <a16:creationId xmlns:a16="http://schemas.microsoft.com/office/drawing/2014/main" id="{0899AD2C-630F-6571-22C1-000DB5DB9B64}"/>
              </a:ext>
            </a:extLst>
          </p:cNvPr>
          <p:cNvGrpSpPr/>
          <p:nvPr/>
        </p:nvGrpSpPr>
        <p:grpSpPr>
          <a:xfrm>
            <a:off x="838200" y="2209800"/>
            <a:ext cx="10641376" cy="2990161"/>
            <a:chOff x="2627312" y="2209800"/>
            <a:chExt cx="6937375" cy="2438400"/>
          </a:xfrm>
        </p:grpSpPr>
        <p:sp>
          <p:nvSpPr>
            <p:cNvPr id="6" name="AutoShape 4">
              <a:extLst>
                <a:ext uri="{FF2B5EF4-FFF2-40B4-BE49-F238E27FC236}">
                  <a16:creationId xmlns:a16="http://schemas.microsoft.com/office/drawing/2014/main" id="{FEDD0A11-47E8-9EE8-BEF7-124C564BA426}"/>
                </a:ext>
              </a:extLst>
            </p:cNvPr>
            <p:cNvSpPr>
              <a:spLocks noChangeAspect="1" noChangeArrowheads="1" noTextEdit="1"/>
            </p:cNvSpPr>
            <p:nvPr/>
          </p:nvSpPr>
          <p:spPr bwMode="auto">
            <a:xfrm>
              <a:off x="2627312" y="2209800"/>
              <a:ext cx="69373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6">
              <a:extLst>
                <a:ext uri="{FF2B5EF4-FFF2-40B4-BE49-F238E27FC236}">
                  <a16:creationId xmlns:a16="http://schemas.microsoft.com/office/drawing/2014/main" id="{23580D37-02A7-C0F4-E180-3AE455A6B922}"/>
                </a:ext>
              </a:extLst>
            </p:cNvPr>
            <p:cNvSpPr>
              <a:spLocks/>
            </p:cNvSpPr>
            <p:nvPr/>
          </p:nvSpPr>
          <p:spPr bwMode="auto">
            <a:xfrm>
              <a:off x="2668587" y="2314575"/>
              <a:ext cx="1009650" cy="420688"/>
            </a:xfrm>
            <a:custGeom>
              <a:avLst/>
              <a:gdLst>
                <a:gd name="T0" fmla="*/ 9 w 48"/>
                <a:gd name="T1" fmla="*/ 0 h 20"/>
                <a:gd name="T2" fmla="*/ 39 w 48"/>
                <a:gd name="T3" fmla="*/ 0 h 20"/>
                <a:gd name="T4" fmla="*/ 48 w 48"/>
                <a:gd name="T5" fmla="*/ 9 h 20"/>
                <a:gd name="T6" fmla="*/ 48 w 48"/>
                <a:gd name="T7" fmla="*/ 11 h 20"/>
                <a:gd name="T8" fmla="*/ 39 w 48"/>
                <a:gd name="T9" fmla="*/ 20 h 20"/>
                <a:gd name="T10" fmla="*/ 9 w 48"/>
                <a:gd name="T11" fmla="*/ 20 h 20"/>
                <a:gd name="T12" fmla="*/ 0 w 48"/>
                <a:gd name="T13" fmla="*/ 11 h 20"/>
                <a:gd name="T14" fmla="*/ 0 w 48"/>
                <a:gd name="T15" fmla="*/ 9 h 20"/>
                <a:gd name="T16" fmla="*/ 9 w 4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0">
                  <a:moveTo>
                    <a:pt x="9" y="0"/>
                  </a:moveTo>
                  <a:lnTo>
                    <a:pt x="39" y="0"/>
                  </a:lnTo>
                  <a:cubicBezTo>
                    <a:pt x="44" y="0"/>
                    <a:pt x="48" y="4"/>
                    <a:pt x="48" y="9"/>
                  </a:cubicBezTo>
                  <a:lnTo>
                    <a:pt x="48" y="11"/>
                  </a:lnTo>
                  <a:cubicBezTo>
                    <a:pt x="48" y="16"/>
                    <a:pt x="44" y="20"/>
                    <a:pt x="39" y="20"/>
                  </a:cubicBezTo>
                  <a:lnTo>
                    <a:pt x="9" y="20"/>
                  </a:lnTo>
                  <a:cubicBezTo>
                    <a:pt x="4" y="20"/>
                    <a:pt x="0" y="16"/>
                    <a:pt x="0" y="11"/>
                  </a:cubicBezTo>
                  <a:lnTo>
                    <a:pt x="0" y="9"/>
                  </a:lnTo>
                  <a:cubicBezTo>
                    <a:pt x="0" y="4"/>
                    <a:pt x="4" y="0"/>
                    <a:pt x="9" y="0"/>
                  </a:cubicBezTo>
                  <a:close/>
                </a:path>
              </a:pathLst>
            </a:custGeom>
            <a:solidFill>
              <a:srgbClr val="F0D8C2"/>
            </a:solidFill>
            <a:ln w="0">
              <a:solidFill>
                <a:srgbClr val="32314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Line 7">
              <a:extLst>
                <a:ext uri="{FF2B5EF4-FFF2-40B4-BE49-F238E27FC236}">
                  <a16:creationId xmlns:a16="http://schemas.microsoft.com/office/drawing/2014/main" id="{7C3E4045-BB80-9C16-4DEC-9DEA3C86D48C}"/>
                </a:ext>
              </a:extLst>
            </p:cNvPr>
            <p:cNvSpPr>
              <a:spLocks noChangeShapeType="1"/>
            </p:cNvSpPr>
            <p:nvPr/>
          </p:nvSpPr>
          <p:spPr bwMode="auto">
            <a:xfrm>
              <a:off x="3803650" y="4038600"/>
              <a:ext cx="5738813" cy="0"/>
            </a:xfrm>
            <a:prstGeom prst="line">
              <a:avLst/>
            </a:prstGeom>
            <a:noFill/>
            <a:ln w="0">
              <a:solidFill>
                <a:srgbClr val="24282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8">
              <a:extLst>
                <a:ext uri="{FF2B5EF4-FFF2-40B4-BE49-F238E27FC236}">
                  <a16:creationId xmlns:a16="http://schemas.microsoft.com/office/drawing/2014/main" id="{50BBF80E-8C70-9F3C-DFD6-50DB4F514B3D}"/>
                </a:ext>
              </a:extLst>
            </p:cNvPr>
            <p:cNvSpPr>
              <a:spLocks/>
            </p:cNvSpPr>
            <p:nvPr/>
          </p:nvSpPr>
          <p:spPr bwMode="auto">
            <a:xfrm>
              <a:off x="3783012" y="2273300"/>
              <a:ext cx="209549" cy="419100"/>
            </a:xfrm>
            <a:custGeom>
              <a:avLst/>
              <a:gdLst>
                <a:gd name="T0" fmla="*/ 0 w 11"/>
                <a:gd name="T1" fmla="*/ 0 h 20"/>
                <a:gd name="T2" fmla="*/ 11 w 11"/>
                <a:gd name="T3" fmla="*/ 0 h 20"/>
                <a:gd name="T4" fmla="*/ 11 w 11"/>
                <a:gd name="T5" fmla="*/ 20 h 20"/>
              </a:gdLst>
              <a:ahLst/>
              <a:cxnLst>
                <a:cxn ang="0">
                  <a:pos x="T0" y="T1"/>
                </a:cxn>
                <a:cxn ang="0">
                  <a:pos x="T2" y="T3"/>
                </a:cxn>
                <a:cxn ang="0">
                  <a:pos x="T4" y="T5"/>
                </a:cxn>
              </a:cxnLst>
              <a:rect l="0" t="0" r="r" b="b"/>
              <a:pathLst>
                <a:path w="11" h="20">
                  <a:moveTo>
                    <a:pt x="0" y="0"/>
                  </a:moveTo>
                  <a:lnTo>
                    <a:pt x="11" y="0"/>
                  </a:lnTo>
                  <a:lnTo>
                    <a:pt x="11"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9">
              <a:extLst>
                <a:ext uri="{FF2B5EF4-FFF2-40B4-BE49-F238E27FC236}">
                  <a16:creationId xmlns:a16="http://schemas.microsoft.com/office/drawing/2014/main" id="{0F554BD6-DDEE-2A69-A884-AD05BC51DD2F}"/>
                </a:ext>
              </a:extLst>
            </p:cNvPr>
            <p:cNvSpPr>
              <a:spLocks/>
            </p:cNvSpPr>
            <p:nvPr/>
          </p:nvSpPr>
          <p:spPr bwMode="auto">
            <a:xfrm>
              <a:off x="3992561" y="2251075"/>
              <a:ext cx="231776" cy="420688"/>
            </a:xfrm>
            <a:custGeom>
              <a:avLst/>
              <a:gdLst>
                <a:gd name="T0" fmla="*/ 0 w 10"/>
                <a:gd name="T1" fmla="*/ 20 h 20"/>
                <a:gd name="T2" fmla="*/ 10 w 10"/>
                <a:gd name="T3" fmla="*/ 20 h 20"/>
                <a:gd name="T4" fmla="*/ 10 w 10"/>
                <a:gd name="T5" fmla="*/ 0 h 20"/>
              </a:gdLst>
              <a:ahLst/>
              <a:cxnLst>
                <a:cxn ang="0">
                  <a:pos x="T0" y="T1"/>
                </a:cxn>
                <a:cxn ang="0">
                  <a:pos x="T2" y="T3"/>
                </a:cxn>
                <a:cxn ang="0">
                  <a:pos x="T4" y="T5"/>
                </a:cxn>
              </a:cxnLst>
              <a:rect l="0" t="0" r="r" b="b"/>
              <a:pathLst>
                <a:path w="10" h="20">
                  <a:moveTo>
                    <a:pt x="0" y="20"/>
                  </a:moveTo>
                  <a:lnTo>
                    <a:pt x="10" y="20"/>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0">
              <a:extLst>
                <a:ext uri="{FF2B5EF4-FFF2-40B4-BE49-F238E27FC236}">
                  <a16:creationId xmlns:a16="http://schemas.microsoft.com/office/drawing/2014/main" id="{C240082C-9009-1397-679A-4C82D7DF0EDB}"/>
                </a:ext>
              </a:extLst>
            </p:cNvPr>
            <p:cNvSpPr>
              <a:spLocks/>
            </p:cNvSpPr>
            <p:nvPr/>
          </p:nvSpPr>
          <p:spPr bwMode="auto">
            <a:xfrm>
              <a:off x="4224337" y="2251075"/>
              <a:ext cx="231775" cy="441325"/>
            </a:xfrm>
            <a:custGeom>
              <a:avLst/>
              <a:gdLst>
                <a:gd name="T0" fmla="*/ 0 w 11"/>
                <a:gd name="T1" fmla="*/ 0 h 21"/>
                <a:gd name="T2" fmla="*/ 11 w 11"/>
                <a:gd name="T3" fmla="*/ 0 h 21"/>
                <a:gd name="T4" fmla="*/ 11 w 11"/>
                <a:gd name="T5" fmla="*/ 21 h 21"/>
              </a:gdLst>
              <a:ahLst/>
              <a:cxnLst>
                <a:cxn ang="0">
                  <a:pos x="T0" y="T1"/>
                </a:cxn>
                <a:cxn ang="0">
                  <a:pos x="T2" y="T3"/>
                </a:cxn>
                <a:cxn ang="0">
                  <a:pos x="T4" y="T5"/>
                </a:cxn>
              </a:cxnLst>
              <a:rect l="0" t="0" r="r" b="b"/>
              <a:pathLst>
                <a:path w="11" h="21">
                  <a:moveTo>
                    <a:pt x="0" y="0"/>
                  </a:moveTo>
                  <a:lnTo>
                    <a:pt x="11" y="0"/>
                  </a:lnTo>
                  <a:lnTo>
                    <a:pt x="11" y="21"/>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11">
              <a:extLst>
                <a:ext uri="{FF2B5EF4-FFF2-40B4-BE49-F238E27FC236}">
                  <a16:creationId xmlns:a16="http://schemas.microsoft.com/office/drawing/2014/main" id="{95D9394A-47A3-5D62-C74B-1913CA22633C}"/>
                </a:ext>
              </a:extLst>
            </p:cNvPr>
            <p:cNvSpPr>
              <a:spLocks/>
            </p:cNvSpPr>
            <p:nvPr/>
          </p:nvSpPr>
          <p:spPr bwMode="auto">
            <a:xfrm>
              <a:off x="4456112" y="2251075"/>
              <a:ext cx="209550" cy="420688"/>
            </a:xfrm>
            <a:custGeom>
              <a:avLst/>
              <a:gdLst>
                <a:gd name="T0" fmla="*/ 0 w 10"/>
                <a:gd name="T1" fmla="*/ 21 h 21"/>
                <a:gd name="T2" fmla="*/ 10 w 10"/>
                <a:gd name="T3" fmla="*/ 21 h 21"/>
                <a:gd name="T4" fmla="*/ 10 w 10"/>
                <a:gd name="T5" fmla="*/ 0 h 21"/>
              </a:gdLst>
              <a:ahLst/>
              <a:cxnLst>
                <a:cxn ang="0">
                  <a:pos x="T0" y="T1"/>
                </a:cxn>
                <a:cxn ang="0">
                  <a:pos x="T2" y="T3"/>
                </a:cxn>
                <a:cxn ang="0">
                  <a:pos x="T4" y="T5"/>
                </a:cxn>
              </a:cxnLst>
              <a:rect l="0" t="0" r="r" b="b"/>
              <a:pathLst>
                <a:path w="10" h="21">
                  <a:moveTo>
                    <a:pt x="0" y="21"/>
                  </a:moveTo>
                  <a:lnTo>
                    <a:pt x="10" y="21"/>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2">
              <a:extLst>
                <a:ext uri="{FF2B5EF4-FFF2-40B4-BE49-F238E27FC236}">
                  <a16:creationId xmlns:a16="http://schemas.microsoft.com/office/drawing/2014/main" id="{6DFE1E3E-D914-801A-D227-20EF833A9D82}"/>
                </a:ext>
              </a:extLst>
            </p:cNvPr>
            <p:cNvSpPr>
              <a:spLocks/>
            </p:cNvSpPr>
            <p:nvPr/>
          </p:nvSpPr>
          <p:spPr bwMode="auto">
            <a:xfrm>
              <a:off x="4665662" y="2251075"/>
              <a:ext cx="231776"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3">
              <a:extLst>
                <a:ext uri="{FF2B5EF4-FFF2-40B4-BE49-F238E27FC236}">
                  <a16:creationId xmlns:a16="http://schemas.microsoft.com/office/drawing/2014/main" id="{05863E66-65F4-F9F0-11EA-4135B891F3E5}"/>
                </a:ext>
              </a:extLst>
            </p:cNvPr>
            <p:cNvSpPr>
              <a:spLocks/>
            </p:cNvSpPr>
            <p:nvPr/>
          </p:nvSpPr>
          <p:spPr bwMode="auto">
            <a:xfrm>
              <a:off x="4897437" y="2251075"/>
              <a:ext cx="209550" cy="420688"/>
            </a:xfrm>
            <a:custGeom>
              <a:avLst/>
              <a:gdLst>
                <a:gd name="T0" fmla="*/ 0 w 10"/>
                <a:gd name="T1" fmla="*/ 20 h 20"/>
                <a:gd name="T2" fmla="*/ 10 w 10"/>
                <a:gd name="T3" fmla="*/ 20 h 20"/>
                <a:gd name="T4" fmla="*/ 10 w 10"/>
                <a:gd name="T5" fmla="*/ 0 h 20"/>
              </a:gdLst>
              <a:ahLst/>
              <a:cxnLst>
                <a:cxn ang="0">
                  <a:pos x="T0" y="T1"/>
                </a:cxn>
                <a:cxn ang="0">
                  <a:pos x="T2" y="T3"/>
                </a:cxn>
                <a:cxn ang="0">
                  <a:pos x="T4" y="T5"/>
                </a:cxn>
              </a:cxnLst>
              <a:rect l="0" t="0" r="r" b="b"/>
              <a:pathLst>
                <a:path w="10" h="20">
                  <a:moveTo>
                    <a:pt x="0" y="20"/>
                  </a:moveTo>
                  <a:lnTo>
                    <a:pt x="10" y="20"/>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4">
              <a:extLst>
                <a:ext uri="{FF2B5EF4-FFF2-40B4-BE49-F238E27FC236}">
                  <a16:creationId xmlns:a16="http://schemas.microsoft.com/office/drawing/2014/main" id="{92BD086E-BC48-4B96-A311-08A9182350CC}"/>
                </a:ext>
              </a:extLst>
            </p:cNvPr>
            <p:cNvSpPr>
              <a:spLocks/>
            </p:cNvSpPr>
            <p:nvPr/>
          </p:nvSpPr>
          <p:spPr bwMode="auto">
            <a:xfrm>
              <a:off x="5106987" y="2251075"/>
              <a:ext cx="211138"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5">
              <a:extLst>
                <a:ext uri="{FF2B5EF4-FFF2-40B4-BE49-F238E27FC236}">
                  <a16:creationId xmlns:a16="http://schemas.microsoft.com/office/drawing/2014/main" id="{E0449A98-BC0E-1D35-3C3E-8CD859A9F326}"/>
                </a:ext>
              </a:extLst>
            </p:cNvPr>
            <p:cNvSpPr>
              <a:spLocks/>
            </p:cNvSpPr>
            <p:nvPr/>
          </p:nvSpPr>
          <p:spPr bwMode="auto">
            <a:xfrm>
              <a:off x="5318125" y="2251075"/>
              <a:ext cx="230188" cy="420688"/>
            </a:xfrm>
            <a:custGeom>
              <a:avLst/>
              <a:gdLst>
                <a:gd name="T0" fmla="*/ 0 w 11"/>
                <a:gd name="T1" fmla="*/ 21 h 21"/>
                <a:gd name="T2" fmla="*/ 11 w 11"/>
                <a:gd name="T3" fmla="*/ 21 h 21"/>
                <a:gd name="T4" fmla="*/ 11 w 11"/>
                <a:gd name="T5" fmla="*/ 0 h 21"/>
              </a:gdLst>
              <a:ahLst/>
              <a:cxnLst>
                <a:cxn ang="0">
                  <a:pos x="T0" y="T1"/>
                </a:cxn>
                <a:cxn ang="0">
                  <a:pos x="T2" y="T3"/>
                </a:cxn>
                <a:cxn ang="0">
                  <a:pos x="T4" y="T5"/>
                </a:cxn>
              </a:cxnLst>
              <a:rect l="0" t="0" r="r" b="b"/>
              <a:pathLst>
                <a:path w="11" h="21">
                  <a:moveTo>
                    <a:pt x="0" y="21"/>
                  </a:moveTo>
                  <a:lnTo>
                    <a:pt x="11" y="21"/>
                  </a:lnTo>
                  <a:lnTo>
                    <a:pt x="11"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6">
              <a:extLst>
                <a:ext uri="{FF2B5EF4-FFF2-40B4-BE49-F238E27FC236}">
                  <a16:creationId xmlns:a16="http://schemas.microsoft.com/office/drawing/2014/main" id="{61334900-23A1-6CDC-BAAC-33CCFFFFC169}"/>
                </a:ext>
              </a:extLst>
            </p:cNvPr>
            <p:cNvSpPr>
              <a:spLocks/>
            </p:cNvSpPr>
            <p:nvPr/>
          </p:nvSpPr>
          <p:spPr bwMode="auto">
            <a:xfrm>
              <a:off x="5548312" y="2251075"/>
              <a:ext cx="211138"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a:extLst>
                <a:ext uri="{FF2B5EF4-FFF2-40B4-BE49-F238E27FC236}">
                  <a16:creationId xmlns:a16="http://schemas.microsoft.com/office/drawing/2014/main" id="{6DE3F82E-7B24-C607-0E01-C37463B507A0}"/>
                </a:ext>
              </a:extLst>
            </p:cNvPr>
            <p:cNvSpPr>
              <a:spLocks/>
            </p:cNvSpPr>
            <p:nvPr/>
          </p:nvSpPr>
          <p:spPr bwMode="auto">
            <a:xfrm>
              <a:off x="5759450" y="2251075"/>
              <a:ext cx="230188" cy="420688"/>
            </a:xfrm>
            <a:custGeom>
              <a:avLst/>
              <a:gdLst>
                <a:gd name="T0" fmla="*/ 0 w 11"/>
                <a:gd name="T1" fmla="*/ 21 h 21"/>
                <a:gd name="T2" fmla="*/ 11 w 11"/>
                <a:gd name="T3" fmla="*/ 21 h 21"/>
                <a:gd name="T4" fmla="*/ 11 w 11"/>
                <a:gd name="T5" fmla="*/ 0 h 21"/>
              </a:gdLst>
              <a:ahLst/>
              <a:cxnLst>
                <a:cxn ang="0">
                  <a:pos x="T0" y="T1"/>
                </a:cxn>
                <a:cxn ang="0">
                  <a:pos x="T2" y="T3"/>
                </a:cxn>
                <a:cxn ang="0">
                  <a:pos x="T4" y="T5"/>
                </a:cxn>
              </a:cxnLst>
              <a:rect l="0" t="0" r="r" b="b"/>
              <a:pathLst>
                <a:path w="11" h="21">
                  <a:moveTo>
                    <a:pt x="0" y="21"/>
                  </a:moveTo>
                  <a:lnTo>
                    <a:pt x="11" y="21"/>
                  </a:lnTo>
                  <a:lnTo>
                    <a:pt x="11"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8">
              <a:extLst>
                <a:ext uri="{FF2B5EF4-FFF2-40B4-BE49-F238E27FC236}">
                  <a16:creationId xmlns:a16="http://schemas.microsoft.com/office/drawing/2014/main" id="{55F1F3E0-5AF3-CA9F-882F-7086D3723AE8}"/>
                </a:ext>
              </a:extLst>
            </p:cNvPr>
            <p:cNvSpPr>
              <a:spLocks/>
            </p:cNvSpPr>
            <p:nvPr/>
          </p:nvSpPr>
          <p:spPr bwMode="auto">
            <a:xfrm>
              <a:off x="5989638" y="2251075"/>
              <a:ext cx="211137" cy="420688"/>
            </a:xfrm>
            <a:custGeom>
              <a:avLst/>
              <a:gdLst>
                <a:gd name="T0" fmla="*/ 0 w 11"/>
                <a:gd name="T1" fmla="*/ 0 h 20"/>
                <a:gd name="T2" fmla="*/ 11 w 11"/>
                <a:gd name="T3" fmla="*/ 0 h 20"/>
                <a:gd name="T4" fmla="*/ 11 w 11"/>
                <a:gd name="T5" fmla="*/ 20 h 20"/>
              </a:gdLst>
              <a:ahLst/>
              <a:cxnLst>
                <a:cxn ang="0">
                  <a:pos x="T0" y="T1"/>
                </a:cxn>
                <a:cxn ang="0">
                  <a:pos x="T2" y="T3"/>
                </a:cxn>
                <a:cxn ang="0">
                  <a:pos x="T4" y="T5"/>
                </a:cxn>
              </a:cxnLst>
              <a:rect l="0" t="0" r="r" b="b"/>
              <a:pathLst>
                <a:path w="11" h="20">
                  <a:moveTo>
                    <a:pt x="0" y="0"/>
                  </a:moveTo>
                  <a:lnTo>
                    <a:pt x="11" y="0"/>
                  </a:lnTo>
                  <a:lnTo>
                    <a:pt x="11"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Line 19">
              <a:extLst>
                <a:ext uri="{FF2B5EF4-FFF2-40B4-BE49-F238E27FC236}">
                  <a16:creationId xmlns:a16="http://schemas.microsoft.com/office/drawing/2014/main" id="{91BE356D-1625-EFF2-03A9-419B851C652C}"/>
                </a:ext>
              </a:extLst>
            </p:cNvPr>
            <p:cNvSpPr>
              <a:spLocks noChangeShapeType="1"/>
            </p:cNvSpPr>
            <p:nvPr/>
          </p:nvSpPr>
          <p:spPr bwMode="auto">
            <a:xfrm>
              <a:off x="3994150" y="27352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Line 20">
              <a:extLst>
                <a:ext uri="{FF2B5EF4-FFF2-40B4-BE49-F238E27FC236}">
                  <a16:creationId xmlns:a16="http://schemas.microsoft.com/office/drawing/2014/main" id="{3A5770A7-76FB-778F-70B0-B2A9C0F19583}"/>
                </a:ext>
              </a:extLst>
            </p:cNvPr>
            <p:cNvSpPr>
              <a:spLocks noChangeShapeType="1"/>
            </p:cNvSpPr>
            <p:nvPr/>
          </p:nvSpPr>
          <p:spPr bwMode="auto">
            <a:xfrm>
              <a:off x="3994150" y="29241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Line 21">
              <a:extLst>
                <a:ext uri="{FF2B5EF4-FFF2-40B4-BE49-F238E27FC236}">
                  <a16:creationId xmlns:a16="http://schemas.microsoft.com/office/drawing/2014/main" id="{5468CE26-049B-1086-BF0E-973E2B61D7AB}"/>
                </a:ext>
              </a:extLst>
            </p:cNvPr>
            <p:cNvSpPr>
              <a:spLocks noChangeShapeType="1"/>
            </p:cNvSpPr>
            <p:nvPr/>
          </p:nvSpPr>
          <p:spPr bwMode="auto">
            <a:xfrm>
              <a:off x="3994150" y="31130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Line 22">
              <a:extLst>
                <a:ext uri="{FF2B5EF4-FFF2-40B4-BE49-F238E27FC236}">
                  <a16:creationId xmlns:a16="http://schemas.microsoft.com/office/drawing/2014/main" id="{424EA358-8293-26FA-BAE3-B9F47B721236}"/>
                </a:ext>
              </a:extLst>
            </p:cNvPr>
            <p:cNvSpPr>
              <a:spLocks noChangeShapeType="1"/>
            </p:cNvSpPr>
            <p:nvPr/>
          </p:nvSpPr>
          <p:spPr bwMode="auto">
            <a:xfrm>
              <a:off x="3994150" y="328136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Line 23">
              <a:extLst>
                <a:ext uri="{FF2B5EF4-FFF2-40B4-BE49-F238E27FC236}">
                  <a16:creationId xmlns:a16="http://schemas.microsoft.com/office/drawing/2014/main" id="{18950635-803B-2A49-017F-1D2429B97938}"/>
                </a:ext>
              </a:extLst>
            </p:cNvPr>
            <p:cNvSpPr>
              <a:spLocks noChangeShapeType="1"/>
            </p:cNvSpPr>
            <p:nvPr/>
          </p:nvSpPr>
          <p:spPr bwMode="auto">
            <a:xfrm>
              <a:off x="3994150" y="34702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Line 24">
              <a:extLst>
                <a:ext uri="{FF2B5EF4-FFF2-40B4-BE49-F238E27FC236}">
                  <a16:creationId xmlns:a16="http://schemas.microsoft.com/office/drawing/2014/main" id="{92329F19-BE61-4598-B4DB-96BBAB1D7039}"/>
                </a:ext>
              </a:extLst>
            </p:cNvPr>
            <p:cNvSpPr>
              <a:spLocks noChangeShapeType="1"/>
            </p:cNvSpPr>
            <p:nvPr/>
          </p:nvSpPr>
          <p:spPr bwMode="auto">
            <a:xfrm>
              <a:off x="3994150" y="36591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Line 25">
              <a:extLst>
                <a:ext uri="{FF2B5EF4-FFF2-40B4-BE49-F238E27FC236}">
                  <a16:creationId xmlns:a16="http://schemas.microsoft.com/office/drawing/2014/main" id="{95E2C7F5-3B42-29E1-F720-BB9CC2B6554A}"/>
                </a:ext>
              </a:extLst>
            </p:cNvPr>
            <p:cNvSpPr>
              <a:spLocks noChangeShapeType="1"/>
            </p:cNvSpPr>
            <p:nvPr/>
          </p:nvSpPr>
          <p:spPr bwMode="auto">
            <a:xfrm>
              <a:off x="3994150" y="3849688"/>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Line 26">
              <a:extLst>
                <a:ext uri="{FF2B5EF4-FFF2-40B4-BE49-F238E27FC236}">
                  <a16:creationId xmlns:a16="http://schemas.microsoft.com/office/drawing/2014/main" id="{4E0BA5B8-7258-ABA1-591E-ECB08B3A487B}"/>
                </a:ext>
              </a:extLst>
            </p:cNvPr>
            <p:cNvSpPr>
              <a:spLocks noChangeShapeType="1"/>
            </p:cNvSpPr>
            <p:nvPr/>
          </p:nvSpPr>
          <p:spPr bwMode="auto">
            <a:xfrm>
              <a:off x="3994150" y="40386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Line 27">
              <a:extLst>
                <a:ext uri="{FF2B5EF4-FFF2-40B4-BE49-F238E27FC236}">
                  <a16:creationId xmlns:a16="http://schemas.microsoft.com/office/drawing/2014/main" id="{E763E9E3-8936-77D2-760B-2453C8145F6E}"/>
                </a:ext>
              </a:extLst>
            </p:cNvPr>
            <p:cNvSpPr>
              <a:spLocks noChangeShapeType="1"/>
            </p:cNvSpPr>
            <p:nvPr/>
          </p:nvSpPr>
          <p:spPr bwMode="auto">
            <a:xfrm>
              <a:off x="3994150" y="42068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Line 28">
              <a:extLst>
                <a:ext uri="{FF2B5EF4-FFF2-40B4-BE49-F238E27FC236}">
                  <a16:creationId xmlns:a16="http://schemas.microsoft.com/office/drawing/2014/main" id="{AA080B09-29E8-54AF-9043-472591FDA8E8}"/>
                </a:ext>
              </a:extLst>
            </p:cNvPr>
            <p:cNvSpPr>
              <a:spLocks noChangeShapeType="1"/>
            </p:cNvSpPr>
            <p:nvPr/>
          </p:nvSpPr>
          <p:spPr bwMode="auto">
            <a:xfrm>
              <a:off x="3994150" y="43957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Line 29">
              <a:extLst>
                <a:ext uri="{FF2B5EF4-FFF2-40B4-BE49-F238E27FC236}">
                  <a16:creationId xmlns:a16="http://schemas.microsoft.com/office/drawing/2014/main" id="{D3AE9718-ACEE-7E2D-8BDD-F782320085C1}"/>
                </a:ext>
              </a:extLst>
            </p:cNvPr>
            <p:cNvSpPr>
              <a:spLocks noChangeShapeType="1"/>
            </p:cNvSpPr>
            <p:nvPr/>
          </p:nvSpPr>
          <p:spPr bwMode="auto">
            <a:xfrm>
              <a:off x="4435475" y="27352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Line 30">
              <a:extLst>
                <a:ext uri="{FF2B5EF4-FFF2-40B4-BE49-F238E27FC236}">
                  <a16:creationId xmlns:a16="http://schemas.microsoft.com/office/drawing/2014/main" id="{333D20C5-72D9-1DE9-2837-A64DA40581A0}"/>
                </a:ext>
              </a:extLst>
            </p:cNvPr>
            <p:cNvSpPr>
              <a:spLocks noChangeShapeType="1"/>
            </p:cNvSpPr>
            <p:nvPr/>
          </p:nvSpPr>
          <p:spPr bwMode="auto">
            <a:xfrm>
              <a:off x="4435475" y="29241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Line 31">
              <a:extLst>
                <a:ext uri="{FF2B5EF4-FFF2-40B4-BE49-F238E27FC236}">
                  <a16:creationId xmlns:a16="http://schemas.microsoft.com/office/drawing/2014/main" id="{26F4E9FC-8BFB-8064-28C1-28F63B8E2066}"/>
                </a:ext>
              </a:extLst>
            </p:cNvPr>
            <p:cNvSpPr>
              <a:spLocks noChangeShapeType="1"/>
            </p:cNvSpPr>
            <p:nvPr/>
          </p:nvSpPr>
          <p:spPr bwMode="auto">
            <a:xfrm>
              <a:off x="4435475" y="31130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Line 32">
              <a:extLst>
                <a:ext uri="{FF2B5EF4-FFF2-40B4-BE49-F238E27FC236}">
                  <a16:creationId xmlns:a16="http://schemas.microsoft.com/office/drawing/2014/main" id="{F644C9E9-9E90-EEC9-72D8-379792520D93}"/>
                </a:ext>
              </a:extLst>
            </p:cNvPr>
            <p:cNvSpPr>
              <a:spLocks noChangeShapeType="1"/>
            </p:cNvSpPr>
            <p:nvPr/>
          </p:nvSpPr>
          <p:spPr bwMode="auto">
            <a:xfrm>
              <a:off x="4435475" y="328136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Line 33">
              <a:extLst>
                <a:ext uri="{FF2B5EF4-FFF2-40B4-BE49-F238E27FC236}">
                  <a16:creationId xmlns:a16="http://schemas.microsoft.com/office/drawing/2014/main" id="{23420689-DDE7-7F53-95C4-62498B13CCAD}"/>
                </a:ext>
              </a:extLst>
            </p:cNvPr>
            <p:cNvSpPr>
              <a:spLocks noChangeShapeType="1"/>
            </p:cNvSpPr>
            <p:nvPr/>
          </p:nvSpPr>
          <p:spPr bwMode="auto">
            <a:xfrm>
              <a:off x="4435475" y="34702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Line 34">
              <a:extLst>
                <a:ext uri="{FF2B5EF4-FFF2-40B4-BE49-F238E27FC236}">
                  <a16:creationId xmlns:a16="http://schemas.microsoft.com/office/drawing/2014/main" id="{6943CBF3-154C-190F-9150-CFC80E4CFE56}"/>
                </a:ext>
              </a:extLst>
            </p:cNvPr>
            <p:cNvSpPr>
              <a:spLocks noChangeShapeType="1"/>
            </p:cNvSpPr>
            <p:nvPr/>
          </p:nvSpPr>
          <p:spPr bwMode="auto">
            <a:xfrm>
              <a:off x="4435475" y="36591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Line 35">
              <a:extLst>
                <a:ext uri="{FF2B5EF4-FFF2-40B4-BE49-F238E27FC236}">
                  <a16:creationId xmlns:a16="http://schemas.microsoft.com/office/drawing/2014/main" id="{7B054B21-6AB7-8FB4-164A-505028E177C7}"/>
                </a:ext>
              </a:extLst>
            </p:cNvPr>
            <p:cNvSpPr>
              <a:spLocks noChangeShapeType="1"/>
            </p:cNvSpPr>
            <p:nvPr/>
          </p:nvSpPr>
          <p:spPr bwMode="auto">
            <a:xfrm>
              <a:off x="4435475" y="3849688"/>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Line 36">
              <a:extLst>
                <a:ext uri="{FF2B5EF4-FFF2-40B4-BE49-F238E27FC236}">
                  <a16:creationId xmlns:a16="http://schemas.microsoft.com/office/drawing/2014/main" id="{89A8B2ED-3EFD-EDB9-CFC5-B4921E679FCC}"/>
                </a:ext>
              </a:extLst>
            </p:cNvPr>
            <p:cNvSpPr>
              <a:spLocks noChangeShapeType="1"/>
            </p:cNvSpPr>
            <p:nvPr/>
          </p:nvSpPr>
          <p:spPr bwMode="auto">
            <a:xfrm>
              <a:off x="4435475" y="40386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Line 37">
              <a:extLst>
                <a:ext uri="{FF2B5EF4-FFF2-40B4-BE49-F238E27FC236}">
                  <a16:creationId xmlns:a16="http://schemas.microsoft.com/office/drawing/2014/main" id="{8B9F8E11-BBA8-7F15-1E04-F2A267D65C6A}"/>
                </a:ext>
              </a:extLst>
            </p:cNvPr>
            <p:cNvSpPr>
              <a:spLocks noChangeShapeType="1"/>
            </p:cNvSpPr>
            <p:nvPr/>
          </p:nvSpPr>
          <p:spPr bwMode="auto">
            <a:xfrm>
              <a:off x="4435475" y="42068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Line 38">
              <a:extLst>
                <a:ext uri="{FF2B5EF4-FFF2-40B4-BE49-F238E27FC236}">
                  <a16:creationId xmlns:a16="http://schemas.microsoft.com/office/drawing/2014/main" id="{03F74BF1-27DE-F2A2-57D0-7A146E4B66FD}"/>
                </a:ext>
              </a:extLst>
            </p:cNvPr>
            <p:cNvSpPr>
              <a:spLocks noChangeShapeType="1"/>
            </p:cNvSpPr>
            <p:nvPr/>
          </p:nvSpPr>
          <p:spPr bwMode="auto">
            <a:xfrm>
              <a:off x="4435475" y="43957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Line 39">
              <a:extLst>
                <a:ext uri="{FF2B5EF4-FFF2-40B4-BE49-F238E27FC236}">
                  <a16:creationId xmlns:a16="http://schemas.microsoft.com/office/drawing/2014/main" id="{57D6EE7D-613A-D154-2921-E1124EA0A622}"/>
                </a:ext>
              </a:extLst>
            </p:cNvPr>
            <p:cNvSpPr>
              <a:spLocks noChangeShapeType="1"/>
            </p:cNvSpPr>
            <p:nvPr/>
          </p:nvSpPr>
          <p:spPr bwMode="auto">
            <a:xfrm>
              <a:off x="4876800" y="27146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Line 40">
              <a:extLst>
                <a:ext uri="{FF2B5EF4-FFF2-40B4-BE49-F238E27FC236}">
                  <a16:creationId xmlns:a16="http://schemas.microsoft.com/office/drawing/2014/main" id="{7E62979D-C145-6CD8-CD3D-9D912C97D75A}"/>
                </a:ext>
              </a:extLst>
            </p:cNvPr>
            <p:cNvSpPr>
              <a:spLocks noChangeShapeType="1"/>
            </p:cNvSpPr>
            <p:nvPr/>
          </p:nvSpPr>
          <p:spPr bwMode="auto">
            <a:xfrm>
              <a:off x="4876800" y="290353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Line 41">
              <a:extLst>
                <a:ext uri="{FF2B5EF4-FFF2-40B4-BE49-F238E27FC236}">
                  <a16:creationId xmlns:a16="http://schemas.microsoft.com/office/drawing/2014/main" id="{3204041F-E227-D4CE-2829-CFD265370E38}"/>
                </a:ext>
              </a:extLst>
            </p:cNvPr>
            <p:cNvSpPr>
              <a:spLocks noChangeShapeType="1"/>
            </p:cNvSpPr>
            <p:nvPr/>
          </p:nvSpPr>
          <p:spPr bwMode="auto">
            <a:xfrm>
              <a:off x="4876800" y="309245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Line 42">
              <a:extLst>
                <a:ext uri="{FF2B5EF4-FFF2-40B4-BE49-F238E27FC236}">
                  <a16:creationId xmlns:a16="http://schemas.microsoft.com/office/drawing/2014/main" id="{2DB3C4E3-1B41-56BF-F600-76FA7958C176}"/>
                </a:ext>
              </a:extLst>
            </p:cNvPr>
            <p:cNvSpPr>
              <a:spLocks noChangeShapeType="1"/>
            </p:cNvSpPr>
            <p:nvPr/>
          </p:nvSpPr>
          <p:spPr bwMode="auto">
            <a:xfrm>
              <a:off x="4876800" y="32813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Line 43">
              <a:extLst>
                <a:ext uri="{FF2B5EF4-FFF2-40B4-BE49-F238E27FC236}">
                  <a16:creationId xmlns:a16="http://schemas.microsoft.com/office/drawing/2014/main" id="{3D033976-82C6-4029-8BAE-9690E8E5DD10}"/>
                </a:ext>
              </a:extLst>
            </p:cNvPr>
            <p:cNvSpPr>
              <a:spLocks noChangeShapeType="1"/>
            </p:cNvSpPr>
            <p:nvPr/>
          </p:nvSpPr>
          <p:spPr bwMode="auto">
            <a:xfrm>
              <a:off x="4876800" y="34702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Line 44">
              <a:extLst>
                <a:ext uri="{FF2B5EF4-FFF2-40B4-BE49-F238E27FC236}">
                  <a16:creationId xmlns:a16="http://schemas.microsoft.com/office/drawing/2014/main" id="{315981E8-A435-84BC-CDB3-9DB26633800B}"/>
                </a:ext>
              </a:extLst>
            </p:cNvPr>
            <p:cNvSpPr>
              <a:spLocks noChangeShapeType="1"/>
            </p:cNvSpPr>
            <p:nvPr/>
          </p:nvSpPr>
          <p:spPr bwMode="auto">
            <a:xfrm>
              <a:off x="4876800" y="36591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Line 45">
              <a:extLst>
                <a:ext uri="{FF2B5EF4-FFF2-40B4-BE49-F238E27FC236}">
                  <a16:creationId xmlns:a16="http://schemas.microsoft.com/office/drawing/2014/main" id="{E767DD6B-FD49-45AE-8FEB-AADD28048B82}"/>
                </a:ext>
              </a:extLst>
            </p:cNvPr>
            <p:cNvSpPr>
              <a:spLocks noChangeShapeType="1"/>
            </p:cNvSpPr>
            <p:nvPr/>
          </p:nvSpPr>
          <p:spPr bwMode="auto">
            <a:xfrm>
              <a:off x="4876800" y="382746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Line 46">
              <a:extLst>
                <a:ext uri="{FF2B5EF4-FFF2-40B4-BE49-F238E27FC236}">
                  <a16:creationId xmlns:a16="http://schemas.microsoft.com/office/drawing/2014/main" id="{E4529FBB-1A41-5BA9-7A5D-39581B86BFE2}"/>
                </a:ext>
              </a:extLst>
            </p:cNvPr>
            <p:cNvSpPr>
              <a:spLocks noChangeShapeType="1"/>
            </p:cNvSpPr>
            <p:nvPr/>
          </p:nvSpPr>
          <p:spPr bwMode="auto">
            <a:xfrm>
              <a:off x="4876800" y="4016375"/>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Line 47">
              <a:extLst>
                <a:ext uri="{FF2B5EF4-FFF2-40B4-BE49-F238E27FC236}">
                  <a16:creationId xmlns:a16="http://schemas.microsoft.com/office/drawing/2014/main" id="{E867AD63-EC94-FED6-3FFC-7098A92DE075}"/>
                </a:ext>
              </a:extLst>
            </p:cNvPr>
            <p:cNvSpPr>
              <a:spLocks noChangeShapeType="1"/>
            </p:cNvSpPr>
            <p:nvPr/>
          </p:nvSpPr>
          <p:spPr bwMode="auto">
            <a:xfrm>
              <a:off x="4876800" y="42068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Line 48">
              <a:extLst>
                <a:ext uri="{FF2B5EF4-FFF2-40B4-BE49-F238E27FC236}">
                  <a16:creationId xmlns:a16="http://schemas.microsoft.com/office/drawing/2014/main" id="{FAEEF12C-5B37-71A9-0E24-7B52B8D35AE7}"/>
                </a:ext>
              </a:extLst>
            </p:cNvPr>
            <p:cNvSpPr>
              <a:spLocks noChangeShapeType="1"/>
            </p:cNvSpPr>
            <p:nvPr/>
          </p:nvSpPr>
          <p:spPr bwMode="auto">
            <a:xfrm>
              <a:off x="4876800" y="43957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Line 49">
              <a:extLst>
                <a:ext uri="{FF2B5EF4-FFF2-40B4-BE49-F238E27FC236}">
                  <a16:creationId xmlns:a16="http://schemas.microsoft.com/office/drawing/2014/main" id="{34702C05-A759-5908-7CD9-EC81C401E477}"/>
                </a:ext>
              </a:extLst>
            </p:cNvPr>
            <p:cNvSpPr>
              <a:spLocks noChangeShapeType="1"/>
            </p:cNvSpPr>
            <p:nvPr/>
          </p:nvSpPr>
          <p:spPr bwMode="auto">
            <a:xfrm>
              <a:off x="5318125" y="27352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Line 50">
              <a:extLst>
                <a:ext uri="{FF2B5EF4-FFF2-40B4-BE49-F238E27FC236}">
                  <a16:creationId xmlns:a16="http://schemas.microsoft.com/office/drawing/2014/main" id="{A444E7C5-19FD-7844-6530-AB6F25C3B6F2}"/>
                </a:ext>
              </a:extLst>
            </p:cNvPr>
            <p:cNvSpPr>
              <a:spLocks noChangeShapeType="1"/>
            </p:cNvSpPr>
            <p:nvPr/>
          </p:nvSpPr>
          <p:spPr bwMode="auto">
            <a:xfrm>
              <a:off x="5318125" y="29241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Line 51">
              <a:extLst>
                <a:ext uri="{FF2B5EF4-FFF2-40B4-BE49-F238E27FC236}">
                  <a16:creationId xmlns:a16="http://schemas.microsoft.com/office/drawing/2014/main" id="{0FD1A448-BFDA-D30A-ABB8-F5631465E6B9}"/>
                </a:ext>
              </a:extLst>
            </p:cNvPr>
            <p:cNvSpPr>
              <a:spLocks noChangeShapeType="1"/>
            </p:cNvSpPr>
            <p:nvPr/>
          </p:nvSpPr>
          <p:spPr bwMode="auto">
            <a:xfrm>
              <a:off x="5318125" y="31130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Line 52">
              <a:extLst>
                <a:ext uri="{FF2B5EF4-FFF2-40B4-BE49-F238E27FC236}">
                  <a16:creationId xmlns:a16="http://schemas.microsoft.com/office/drawing/2014/main" id="{EBD0E880-BBA7-9F95-50C6-9734ECF71A18}"/>
                </a:ext>
              </a:extLst>
            </p:cNvPr>
            <p:cNvSpPr>
              <a:spLocks noChangeShapeType="1"/>
            </p:cNvSpPr>
            <p:nvPr/>
          </p:nvSpPr>
          <p:spPr bwMode="auto">
            <a:xfrm>
              <a:off x="5318125" y="328136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Line 53">
              <a:extLst>
                <a:ext uri="{FF2B5EF4-FFF2-40B4-BE49-F238E27FC236}">
                  <a16:creationId xmlns:a16="http://schemas.microsoft.com/office/drawing/2014/main" id="{415B26C7-24DD-B8DA-AF71-1FBDAA84457A}"/>
                </a:ext>
              </a:extLst>
            </p:cNvPr>
            <p:cNvSpPr>
              <a:spLocks noChangeShapeType="1"/>
            </p:cNvSpPr>
            <p:nvPr/>
          </p:nvSpPr>
          <p:spPr bwMode="auto">
            <a:xfrm>
              <a:off x="5318125" y="34702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Line 54">
              <a:extLst>
                <a:ext uri="{FF2B5EF4-FFF2-40B4-BE49-F238E27FC236}">
                  <a16:creationId xmlns:a16="http://schemas.microsoft.com/office/drawing/2014/main" id="{10CE9742-3A9F-CDFC-2FA9-6785E6CC018F}"/>
                </a:ext>
              </a:extLst>
            </p:cNvPr>
            <p:cNvSpPr>
              <a:spLocks noChangeShapeType="1"/>
            </p:cNvSpPr>
            <p:nvPr/>
          </p:nvSpPr>
          <p:spPr bwMode="auto">
            <a:xfrm>
              <a:off x="5318125" y="36591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Line 55">
              <a:extLst>
                <a:ext uri="{FF2B5EF4-FFF2-40B4-BE49-F238E27FC236}">
                  <a16:creationId xmlns:a16="http://schemas.microsoft.com/office/drawing/2014/main" id="{8331A5FE-8904-DC5D-AFC9-96A9927BD96D}"/>
                </a:ext>
              </a:extLst>
            </p:cNvPr>
            <p:cNvSpPr>
              <a:spLocks noChangeShapeType="1"/>
            </p:cNvSpPr>
            <p:nvPr/>
          </p:nvSpPr>
          <p:spPr bwMode="auto">
            <a:xfrm>
              <a:off x="5318125" y="3849688"/>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Line 56">
              <a:extLst>
                <a:ext uri="{FF2B5EF4-FFF2-40B4-BE49-F238E27FC236}">
                  <a16:creationId xmlns:a16="http://schemas.microsoft.com/office/drawing/2014/main" id="{A83D6EB2-8E9C-EC9E-306D-8E32216C64B6}"/>
                </a:ext>
              </a:extLst>
            </p:cNvPr>
            <p:cNvSpPr>
              <a:spLocks noChangeShapeType="1"/>
            </p:cNvSpPr>
            <p:nvPr/>
          </p:nvSpPr>
          <p:spPr bwMode="auto">
            <a:xfrm>
              <a:off x="5318125" y="40386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Line 57">
              <a:extLst>
                <a:ext uri="{FF2B5EF4-FFF2-40B4-BE49-F238E27FC236}">
                  <a16:creationId xmlns:a16="http://schemas.microsoft.com/office/drawing/2014/main" id="{32DB38A5-3F8E-B94E-5C4A-4FF1EB3512C0}"/>
                </a:ext>
              </a:extLst>
            </p:cNvPr>
            <p:cNvSpPr>
              <a:spLocks noChangeShapeType="1"/>
            </p:cNvSpPr>
            <p:nvPr/>
          </p:nvSpPr>
          <p:spPr bwMode="auto">
            <a:xfrm>
              <a:off x="5318125" y="42068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Line 58">
              <a:extLst>
                <a:ext uri="{FF2B5EF4-FFF2-40B4-BE49-F238E27FC236}">
                  <a16:creationId xmlns:a16="http://schemas.microsoft.com/office/drawing/2014/main" id="{0374A979-3B2A-E5D0-6414-A3A4666E9DDD}"/>
                </a:ext>
              </a:extLst>
            </p:cNvPr>
            <p:cNvSpPr>
              <a:spLocks noChangeShapeType="1"/>
            </p:cNvSpPr>
            <p:nvPr/>
          </p:nvSpPr>
          <p:spPr bwMode="auto">
            <a:xfrm>
              <a:off x="5318125" y="43957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Line 59">
              <a:extLst>
                <a:ext uri="{FF2B5EF4-FFF2-40B4-BE49-F238E27FC236}">
                  <a16:creationId xmlns:a16="http://schemas.microsoft.com/office/drawing/2014/main" id="{6D430ADB-CDEC-A07B-D22F-CBFC62C6AF6B}"/>
                </a:ext>
              </a:extLst>
            </p:cNvPr>
            <p:cNvSpPr>
              <a:spLocks noChangeShapeType="1"/>
            </p:cNvSpPr>
            <p:nvPr/>
          </p:nvSpPr>
          <p:spPr bwMode="auto">
            <a:xfrm>
              <a:off x="5780087" y="27559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Line 60">
              <a:extLst>
                <a:ext uri="{FF2B5EF4-FFF2-40B4-BE49-F238E27FC236}">
                  <a16:creationId xmlns:a16="http://schemas.microsoft.com/office/drawing/2014/main" id="{35D2FAE7-AC04-23D9-69A5-D32E34A24BDA}"/>
                </a:ext>
              </a:extLst>
            </p:cNvPr>
            <p:cNvSpPr>
              <a:spLocks noChangeShapeType="1"/>
            </p:cNvSpPr>
            <p:nvPr/>
          </p:nvSpPr>
          <p:spPr bwMode="auto">
            <a:xfrm>
              <a:off x="5780087" y="29241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Line 61">
              <a:extLst>
                <a:ext uri="{FF2B5EF4-FFF2-40B4-BE49-F238E27FC236}">
                  <a16:creationId xmlns:a16="http://schemas.microsoft.com/office/drawing/2014/main" id="{1BCFC791-AAD0-829B-9A6F-5D279C107CCD}"/>
                </a:ext>
              </a:extLst>
            </p:cNvPr>
            <p:cNvSpPr>
              <a:spLocks noChangeShapeType="1"/>
            </p:cNvSpPr>
            <p:nvPr/>
          </p:nvSpPr>
          <p:spPr bwMode="auto">
            <a:xfrm>
              <a:off x="5780087" y="31130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Line 62">
              <a:extLst>
                <a:ext uri="{FF2B5EF4-FFF2-40B4-BE49-F238E27FC236}">
                  <a16:creationId xmlns:a16="http://schemas.microsoft.com/office/drawing/2014/main" id="{9C9266F2-4FFD-F453-4783-7A55D57F69A3}"/>
                </a:ext>
              </a:extLst>
            </p:cNvPr>
            <p:cNvSpPr>
              <a:spLocks noChangeShapeType="1"/>
            </p:cNvSpPr>
            <p:nvPr/>
          </p:nvSpPr>
          <p:spPr bwMode="auto">
            <a:xfrm>
              <a:off x="5780087" y="33020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Line 63">
              <a:extLst>
                <a:ext uri="{FF2B5EF4-FFF2-40B4-BE49-F238E27FC236}">
                  <a16:creationId xmlns:a16="http://schemas.microsoft.com/office/drawing/2014/main" id="{36A6E68C-FCBA-353D-5CFD-10A0EAB14E0C}"/>
                </a:ext>
              </a:extLst>
            </p:cNvPr>
            <p:cNvSpPr>
              <a:spLocks noChangeShapeType="1"/>
            </p:cNvSpPr>
            <p:nvPr/>
          </p:nvSpPr>
          <p:spPr bwMode="auto">
            <a:xfrm>
              <a:off x="5780087" y="3492500"/>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Line 64">
              <a:extLst>
                <a:ext uri="{FF2B5EF4-FFF2-40B4-BE49-F238E27FC236}">
                  <a16:creationId xmlns:a16="http://schemas.microsoft.com/office/drawing/2014/main" id="{552C2651-B2BC-3269-D05D-7AA92266E898}"/>
                </a:ext>
              </a:extLst>
            </p:cNvPr>
            <p:cNvSpPr>
              <a:spLocks noChangeShapeType="1"/>
            </p:cNvSpPr>
            <p:nvPr/>
          </p:nvSpPr>
          <p:spPr bwMode="auto">
            <a:xfrm>
              <a:off x="5780087" y="36814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Line 65">
              <a:extLst>
                <a:ext uri="{FF2B5EF4-FFF2-40B4-BE49-F238E27FC236}">
                  <a16:creationId xmlns:a16="http://schemas.microsoft.com/office/drawing/2014/main" id="{8A1AB1A0-5FAD-F4BD-7182-22E54FA838E3}"/>
                </a:ext>
              </a:extLst>
            </p:cNvPr>
            <p:cNvSpPr>
              <a:spLocks noChangeShapeType="1"/>
            </p:cNvSpPr>
            <p:nvPr/>
          </p:nvSpPr>
          <p:spPr bwMode="auto">
            <a:xfrm>
              <a:off x="5780087" y="38496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Line 66">
              <a:extLst>
                <a:ext uri="{FF2B5EF4-FFF2-40B4-BE49-F238E27FC236}">
                  <a16:creationId xmlns:a16="http://schemas.microsoft.com/office/drawing/2014/main" id="{BCEB5C9E-43F6-0FE6-7EDA-6219845755E5}"/>
                </a:ext>
              </a:extLst>
            </p:cNvPr>
            <p:cNvSpPr>
              <a:spLocks noChangeShapeType="1"/>
            </p:cNvSpPr>
            <p:nvPr/>
          </p:nvSpPr>
          <p:spPr bwMode="auto">
            <a:xfrm>
              <a:off x="5780087" y="40386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Line 67">
              <a:extLst>
                <a:ext uri="{FF2B5EF4-FFF2-40B4-BE49-F238E27FC236}">
                  <a16:creationId xmlns:a16="http://schemas.microsoft.com/office/drawing/2014/main" id="{443B718A-6D24-C331-2FAF-B9C6A37ACED5}"/>
                </a:ext>
              </a:extLst>
            </p:cNvPr>
            <p:cNvSpPr>
              <a:spLocks noChangeShapeType="1"/>
            </p:cNvSpPr>
            <p:nvPr/>
          </p:nvSpPr>
          <p:spPr bwMode="auto">
            <a:xfrm>
              <a:off x="5780087" y="42275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Line 68">
              <a:extLst>
                <a:ext uri="{FF2B5EF4-FFF2-40B4-BE49-F238E27FC236}">
                  <a16:creationId xmlns:a16="http://schemas.microsoft.com/office/drawing/2014/main" id="{066C5C38-99AF-24C5-0FD8-9A16A7ED15FC}"/>
                </a:ext>
              </a:extLst>
            </p:cNvPr>
            <p:cNvSpPr>
              <a:spLocks noChangeShapeType="1"/>
            </p:cNvSpPr>
            <p:nvPr/>
          </p:nvSpPr>
          <p:spPr bwMode="auto">
            <a:xfrm>
              <a:off x="5780087" y="44164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Line 69">
              <a:extLst>
                <a:ext uri="{FF2B5EF4-FFF2-40B4-BE49-F238E27FC236}">
                  <a16:creationId xmlns:a16="http://schemas.microsoft.com/office/drawing/2014/main" id="{364C748F-8433-35B2-04C2-19473C33D551}"/>
                </a:ext>
              </a:extLst>
            </p:cNvPr>
            <p:cNvSpPr>
              <a:spLocks noChangeShapeType="1"/>
            </p:cNvSpPr>
            <p:nvPr/>
          </p:nvSpPr>
          <p:spPr bwMode="auto">
            <a:xfrm>
              <a:off x="6221412" y="27559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Line 70">
              <a:extLst>
                <a:ext uri="{FF2B5EF4-FFF2-40B4-BE49-F238E27FC236}">
                  <a16:creationId xmlns:a16="http://schemas.microsoft.com/office/drawing/2014/main" id="{76C901E9-DC0F-DD48-2AA4-924849C90601}"/>
                </a:ext>
              </a:extLst>
            </p:cNvPr>
            <p:cNvSpPr>
              <a:spLocks noChangeShapeType="1"/>
            </p:cNvSpPr>
            <p:nvPr/>
          </p:nvSpPr>
          <p:spPr bwMode="auto">
            <a:xfrm>
              <a:off x="6221412" y="29241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Line 71">
              <a:extLst>
                <a:ext uri="{FF2B5EF4-FFF2-40B4-BE49-F238E27FC236}">
                  <a16:creationId xmlns:a16="http://schemas.microsoft.com/office/drawing/2014/main" id="{40BA071A-8B12-0CB2-9DBF-A4ED7903C51D}"/>
                </a:ext>
              </a:extLst>
            </p:cNvPr>
            <p:cNvSpPr>
              <a:spLocks noChangeShapeType="1"/>
            </p:cNvSpPr>
            <p:nvPr/>
          </p:nvSpPr>
          <p:spPr bwMode="auto">
            <a:xfrm>
              <a:off x="6221412" y="31130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Line 72">
              <a:extLst>
                <a:ext uri="{FF2B5EF4-FFF2-40B4-BE49-F238E27FC236}">
                  <a16:creationId xmlns:a16="http://schemas.microsoft.com/office/drawing/2014/main" id="{D37500A3-31B3-AEBD-ECA5-B1695441CD62}"/>
                </a:ext>
              </a:extLst>
            </p:cNvPr>
            <p:cNvSpPr>
              <a:spLocks noChangeShapeType="1"/>
            </p:cNvSpPr>
            <p:nvPr/>
          </p:nvSpPr>
          <p:spPr bwMode="auto">
            <a:xfrm>
              <a:off x="6221412" y="33020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Line 73">
              <a:extLst>
                <a:ext uri="{FF2B5EF4-FFF2-40B4-BE49-F238E27FC236}">
                  <a16:creationId xmlns:a16="http://schemas.microsoft.com/office/drawing/2014/main" id="{C944E5CE-2300-C862-D578-37D86B47DC6F}"/>
                </a:ext>
              </a:extLst>
            </p:cNvPr>
            <p:cNvSpPr>
              <a:spLocks noChangeShapeType="1"/>
            </p:cNvSpPr>
            <p:nvPr/>
          </p:nvSpPr>
          <p:spPr bwMode="auto">
            <a:xfrm>
              <a:off x="6221412" y="3492500"/>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Line 74">
              <a:extLst>
                <a:ext uri="{FF2B5EF4-FFF2-40B4-BE49-F238E27FC236}">
                  <a16:creationId xmlns:a16="http://schemas.microsoft.com/office/drawing/2014/main" id="{D2F639D8-AA18-FCD5-F8E0-A272C960C594}"/>
                </a:ext>
              </a:extLst>
            </p:cNvPr>
            <p:cNvSpPr>
              <a:spLocks noChangeShapeType="1"/>
            </p:cNvSpPr>
            <p:nvPr/>
          </p:nvSpPr>
          <p:spPr bwMode="auto">
            <a:xfrm>
              <a:off x="6221412" y="36814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Line 75">
              <a:extLst>
                <a:ext uri="{FF2B5EF4-FFF2-40B4-BE49-F238E27FC236}">
                  <a16:creationId xmlns:a16="http://schemas.microsoft.com/office/drawing/2014/main" id="{09A4187C-36C2-F5FA-1CB6-6C41EB9BE9B9}"/>
                </a:ext>
              </a:extLst>
            </p:cNvPr>
            <p:cNvSpPr>
              <a:spLocks noChangeShapeType="1"/>
            </p:cNvSpPr>
            <p:nvPr/>
          </p:nvSpPr>
          <p:spPr bwMode="auto">
            <a:xfrm>
              <a:off x="6221412" y="38496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Line 76">
              <a:extLst>
                <a:ext uri="{FF2B5EF4-FFF2-40B4-BE49-F238E27FC236}">
                  <a16:creationId xmlns:a16="http://schemas.microsoft.com/office/drawing/2014/main" id="{D651A7AF-B4E6-3551-5A13-21920E1E61D4}"/>
                </a:ext>
              </a:extLst>
            </p:cNvPr>
            <p:cNvSpPr>
              <a:spLocks noChangeShapeType="1"/>
            </p:cNvSpPr>
            <p:nvPr/>
          </p:nvSpPr>
          <p:spPr bwMode="auto">
            <a:xfrm>
              <a:off x="6221412" y="40386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Line 77">
              <a:extLst>
                <a:ext uri="{FF2B5EF4-FFF2-40B4-BE49-F238E27FC236}">
                  <a16:creationId xmlns:a16="http://schemas.microsoft.com/office/drawing/2014/main" id="{1748CEFA-BB6B-EF8E-4BCA-37E70586AED6}"/>
                </a:ext>
              </a:extLst>
            </p:cNvPr>
            <p:cNvSpPr>
              <a:spLocks noChangeShapeType="1"/>
            </p:cNvSpPr>
            <p:nvPr/>
          </p:nvSpPr>
          <p:spPr bwMode="auto">
            <a:xfrm>
              <a:off x="6221412" y="42275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Line 78">
              <a:extLst>
                <a:ext uri="{FF2B5EF4-FFF2-40B4-BE49-F238E27FC236}">
                  <a16:creationId xmlns:a16="http://schemas.microsoft.com/office/drawing/2014/main" id="{0567E08E-E5C8-0AD5-946A-097E322DAC1F}"/>
                </a:ext>
              </a:extLst>
            </p:cNvPr>
            <p:cNvSpPr>
              <a:spLocks noChangeShapeType="1"/>
            </p:cNvSpPr>
            <p:nvPr/>
          </p:nvSpPr>
          <p:spPr bwMode="auto">
            <a:xfrm>
              <a:off x="6221412" y="44164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Line 79">
              <a:extLst>
                <a:ext uri="{FF2B5EF4-FFF2-40B4-BE49-F238E27FC236}">
                  <a16:creationId xmlns:a16="http://schemas.microsoft.com/office/drawing/2014/main" id="{DA1AEC3D-D4BB-2FC0-7E7A-5834003D82BA}"/>
                </a:ext>
              </a:extLst>
            </p:cNvPr>
            <p:cNvSpPr>
              <a:spLocks noChangeShapeType="1"/>
            </p:cNvSpPr>
            <p:nvPr/>
          </p:nvSpPr>
          <p:spPr bwMode="auto">
            <a:xfrm>
              <a:off x="6662737" y="27352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Line 80">
              <a:extLst>
                <a:ext uri="{FF2B5EF4-FFF2-40B4-BE49-F238E27FC236}">
                  <a16:creationId xmlns:a16="http://schemas.microsoft.com/office/drawing/2014/main" id="{A6142EF6-C387-19B7-47E1-1CAB220327B2}"/>
                </a:ext>
              </a:extLst>
            </p:cNvPr>
            <p:cNvSpPr>
              <a:spLocks noChangeShapeType="1"/>
            </p:cNvSpPr>
            <p:nvPr/>
          </p:nvSpPr>
          <p:spPr bwMode="auto">
            <a:xfrm>
              <a:off x="6662737" y="292417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Line 81">
              <a:extLst>
                <a:ext uri="{FF2B5EF4-FFF2-40B4-BE49-F238E27FC236}">
                  <a16:creationId xmlns:a16="http://schemas.microsoft.com/office/drawing/2014/main" id="{49BD285B-DC67-7A62-6D35-DC982E24CA11}"/>
                </a:ext>
              </a:extLst>
            </p:cNvPr>
            <p:cNvSpPr>
              <a:spLocks noChangeShapeType="1"/>
            </p:cNvSpPr>
            <p:nvPr/>
          </p:nvSpPr>
          <p:spPr bwMode="auto">
            <a:xfrm>
              <a:off x="6662737" y="311308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Line 82">
              <a:extLst>
                <a:ext uri="{FF2B5EF4-FFF2-40B4-BE49-F238E27FC236}">
                  <a16:creationId xmlns:a16="http://schemas.microsoft.com/office/drawing/2014/main" id="{A6D8960A-FF7B-B0BB-34D5-691433CD97C8}"/>
                </a:ext>
              </a:extLst>
            </p:cNvPr>
            <p:cNvSpPr>
              <a:spLocks noChangeShapeType="1"/>
            </p:cNvSpPr>
            <p:nvPr/>
          </p:nvSpPr>
          <p:spPr bwMode="auto">
            <a:xfrm>
              <a:off x="6662737" y="33020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Line 83">
              <a:extLst>
                <a:ext uri="{FF2B5EF4-FFF2-40B4-BE49-F238E27FC236}">
                  <a16:creationId xmlns:a16="http://schemas.microsoft.com/office/drawing/2014/main" id="{A349502C-7181-3507-D6B1-A1B49C2FD872}"/>
                </a:ext>
              </a:extLst>
            </p:cNvPr>
            <p:cNvSpPr>
              <a:spLocks noChangeShapeType="1"/>
            </p:cNvSpPr>
            <p:nvPr/>
          </p:nvSpPr>
          <p:spPr bwMode="auto">
            <a:xfrm>
              <a:off x="6662737" y="34702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Line 84">
              <a:extLst>
                <a:ext uri="{FF2B5EF4-FFF2-40B4-BE49-F238E27FC236}">
                  <a16:creationId xmlns:a16="http://schemas.microsoft.com/office/drawing/2014/main" id="{4F0E7895-08E0-675B-5482-BD473ED504CB}"/>
                </a:ext>
              </a:extLst>
            </p:cNvPr>
            <p:cNvSpPr>
              <a:spLocks noChangeShapeType="1"/>
            </p:cNvSpPr>
            <p:nvPr/>
          </p:nvSpPr>
          <p:spPr bwMode="auto">
            <a:xfrm>
              <a:off x="6662737" y="3659188"/>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Line 85">
              <a:extLst>
                <a:ext uri="{FF2B5EF4-FFF2-40B4-BE49-F238E27FC236}">
                  <a16:creationId xmlns:a16="http://schemas.microsoft.com/office/drawing/2014/main" id="{AA0E7B02-514F-E4A9-FD80-E2528720DA7F}"/>
                </a:ext>
              </a:extLst>
            </p:cNvPr>
            <p:cNvSpPr>
              <a:spLocks noChangeShapeType="1"/>
            </p:cNvSpPr>
            <p:nvPr/>
          </p:nvSpPr>
          <p:spPr bwMode="auto">
            <a:xfrm>
              <a:off x="6662737" y="3849688"/>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Line 86">
              <a:extLst>
                <a:ext uri="{FF2B5EF4-FFF2-40B4-BE49-F238E27FC236}">
                  <a16:creationId xmlns:a16="http://schemas.microsoft.com/office/drawing/2014/main" id="{4134D4F6-C3B6-E56C-D7B2-6F2CC0994B50}"/>
                </a:ext>
              </a:extLst>
            </p:cNvPr>
            <p:cNvSpPr>
              <a:spLocks noChangeShapeType="1"/>
            </p:cNvSpPr>
            <p:nvPr/>
          </p:nvSpPr>
          <p:spPr bwMode="auto">
            <a:xfrm>
              <a:off x="6662737" y="40386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Line 87">
              <a:extLst>
                <a:ext uri="{FF2B5EF4-FFF2-40B4-BE49-F238E27FC236}">
                  <a16:creationId xmlns:a16="http://schemas.microsoft.com/office/drawing/2014/main" id="{EF71EE35-FEB1-4017-7B6F-F5E486DC348B}"/>
                </a:ext>
              </a:extLst>
            </p:cNvPr>
            <p:cNvSpPr>
              <a:spLocks noChangeShapeType="1"/>
            </p:cNvSpPr>
            <p:nvPr/>
          </p:nvSpPr>
          <p:spPr bwMode="auto">
            <a:xfrm>
              <a:off x="6662737" y="42275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Line 88">
              <a:extLst>
                <a:ext uri="{FF2B5EF4-FFF2-40B4-BE49-F238E27FC236}">
                  <a16:creationId xmlns:a16="http://schemas.microsoft.com/office/drawing/2014/main" id="{F1706492-9449-B4FD-7CBB-DA1E582EDD33}"/>
                </a:ext>
              </a:extLst>
            </p:cNvPr>
            <p:cNvSpPr>
              <a:spLocks noChangeShapeType="1"/>
            </p:cNvSpPr>
            <p:nvPr/>
          </p:nvSpPr>
          <p:spPr bwMode="auto">
            <a:xfrm>
              <a:off x="6662737" y="43957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Line 89">
              <a:extLst>
                <a:ext uri="{FF2B5EF4-FFF2-40B4-BE49-F238E27FC236}">
                  <a16:creationId xmlns:a16="http://schemas.microsoft.com/office/drawing/2014/main" id="{FC0A3B01-ADB6-CEBC-B513-BC8FA67CE833}"/>
                </a:ext>
              </a:extLst>
            </p:cNvPr>
            <p:cNvSpPr>
              <a:spLocks noChangeShapeType="1"/>
            </p:cNvSpPr>
            <p:nvPr/>
          </p:nvSpPr>
          <p:spPr bwMode="auto">
            <a:xfrm>
              <a:off x="6662737" y="4584700"/>
              <a:ext cx="0" cy="206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Line 90">
              <a:extLst>
                <a:ext uri="{FF2B5EF4-FFF2-40B4-BE49-F238E27FC236}">
                  <a16:creationId xmlns:a16="http://schemas.microsoft.com/office/drawing/2014/main" id="{4AFCCA07-7545-D00E-9349-6CF4CF3ED6EB}"/>
                </a:ext>
              </a:extLst>
            </p:cNvPr>
            <p:cNvSpPr>
              <a:spLocks noChangeShapeType="1"/>
            </p:cNvSpPr>
            <p:nvPr/>
          </p:nvSpPr>
          <p:spPr bwMode="auto">
            <a:xfrm>
              <a:off x="6662737" y="4584700"/>
              <a:ext cx="0" cy="206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Line 91">
              <a:extLst>
                <a:ext uri="{FF2B5EF4-FFF2-40B4-BE49-F238E27FC236}">
                  <a16:creationId xmlns:a16="http://schemas.microsoft.com/office/drawing/2014/main" id="{DFDF2076-2AEF-AA2D-E88B-BAC78639FD85}"/>
                </a:ext>
              </a:extLst>
            </p:cNvPr>
            <p:cNvSpPr>
              <a:spLocks noChangeShapeType="1"/>
            </p:cNvSpPr>
            <p:nvPr/>
          </p:nvSpPr>
          <p:spPr bwMode="auto">
            <a:xfrm>
              <a:off x="7104062" y="27559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Line 92">
              <a:extLst>
                <a:ext uri="{FF2B5EF4-FFF2-40B4-BE49-F238E27FC236}">
                  <a16:creationId xmlns:a16="http://schemas.microsoft.com/office/drawing/2014/main" id="{98E01E72-0FAC-2FAB-5F32-2BAD0EE19106}"/>
                </a:ext>
              </a:extLst>
            </p:cNvPr>
            <p:cNvSpPr>
              <a:spLocks noChangeShapeType="1"/>
            </p:cNvSpPr>
            <p:nvPr/>
          </p:nvSpPr>
          <p:spPr bwMode="auto">
            <a:xfrm>
              <a:off x="7104062" y="292417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Line 93">
              <a:extLst>
                <a:ext uri="{FF2B5EF4-FFF2-40B4-BE49-F238E27FC236}">
                  <a16:creationId xmlns:a16="http://schemas.microsoft.com/office/drawing/2014/main" id="{FC99F2E1-E0C6-5ED6-BA89-F7DF6845733E}"/>
                </a:ext>
              </a:extLst>
            </p:cNvPr>
            <p:cNvSpPr>
              <a:spLocks noChangeShapeType="1"/>
            </p:cNvSpPr>
            <p:nvPr/>
          </p:nvSpPr>
          <p:spPr bwMode="auto">
            <a:xfrm>
              <a:off x="7104062" y="31130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Line 94">
              <a:extLst>
                <a:ext uri="{FF2B5EF4-FFF2-40B4-BE49-F238E27FC236}">
                  <a16:creationId xmlns:a16="http://schemas.microsoft.com/office/drawing/2014/main" id="{41FB921E-34BE-5EF1-5C7D-00D25192D8E0}"/>
                </a:ext>
              </a:extLst>
            </p:cNvPr>
            <p:cNvSpPr>
              <a:spLocks noChangeShapeType="1"/>
            </p:cNvSpPr>
            <p:nvPr/>
          </p:nvSpPr>
          <p:spPr bwMode="auto">
            <a:xfrm>
              <a:off x="7104062" y="330200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Line 95">
              <a:extLst>
                <a:ext uri="{FF2B5EF4-FFF2-40B4-BE49-F238E27FC236}">
                  <a16:creationId xmlns:a16="http://schemas.microsoft.com/office/drawing/2014/main" id="{625C7FB6-63EE-AEAF-EEDD-D674EA8BFA9B}"/>
                </a:ext>
              </a:extLst>
            </p:cNvPr>
            <p:cNvSpPr>
              <a:spLocks noChangeShapeType="1"/>
            </p:cNvSpPr>
            <p:nvPr/>
          </p:nvSpPr>
          <p:spPr bwMode="auto">
            <a:xfrm>
              <a:off x="7104062" y="3492500"/>
              <a:ext cx="0" cy="82550"/>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Line 96">
              <a:extLst>
                <a:ext uri="{FF2B5EF4-FFF2-40B4-BE49-F238E27FC236}">
                  <a16:creationId xmlns:a16="http://schemas.microsoft.com/office/drawing/2014/main" id="{79028C38-DB0E-B3F7-2B5D-C108ADCE1F9B}"/>
                </a:ext>
              </a:extLst>
            </p:cNvPr>
            <p:cNvSpPr>
              <a:spLocks noChangeShapeType="1"/>
            </p:cNvSpPr>
            <p:nvPr/>
          </p:nvSpPr>
          <p:spPr bwMode="auto">
            <a:xfrm>
              <a:off x="7104062" y="36814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Line 97">
              <a:extLst>
                <a:ext uri="{FF2B5EF4-FFF2-40B4-BE49-F238E27FC236}">
                  <a16:creationId xmlns:a16="http://schemas.microsoft.com/office/drawing/2014/main" id="{AD49F7B7-062D-7F5B-85FB-DF2E558F2B6B}"/>
                </a:ext>
              </a:extLst>
            </p:cNvPr>
            <p:cNvSpPr>
              <a:spLocks noChangeShapeType="1"/>
            </p:cNvSpPr>
            <p:nvPr/>
          </p:nvSpPr>
          <p:spPr bwMode="auto">
            <a:xfrm>
              <a:off x="7104062" y="384968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Line 98">
              <a:extLst>
                <a:ext uri="{FF2B5EF4-FFF2-40B4-BE49-F238E27FC236}">
                  <a16:creationId xmlns:a16="http://schemas.microsoft.com/office/drawing/2014/main" id="{C21A8D61-7DDE-4F4E-DB76-C50CA6C0C784}"/>
                </a:ext>
              </a:extLst>
            </p:cNvPr>
            <p:cNvSpPr>
              <a:spLocks noChangeShapeType="1"/>
            </p:cNvSpPr>
            <p:nvPr/>
          </p:nvSpPr>
          <p:spPr bwMode="auto">
            <a:xfrm>
              <a:off x="7104062" y="40386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Line 99">
              <a:extLst>
                <a:ext uri="{FF2B5EF4-FFF2-40B4-BE49-F238E27FC236}">
                  <a16:creationId xmlns:a16="http://schemas.microsoft.com/office/drawing/2014/main" id="{CA06282C-279B-F491-DA5F-05AF56CB4994}"/>
                </a:ext>
              </a:extLst>
            </p:cNvPr>
            <p:cNvSpPr>
              <a:spLocks noChangeShapeType="1"/>
            </p:cNvSpPr>
            <p:nvPr/>
          </p:nvSpPr>
          <p:spPr bwMode="auto">
            <a:xfrm>
              <a:off x="7104062" y="42275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Line 100">
              <a:extLst>
                <a:ext uri="{FF2B5EF4-FFF2-40B4-BE49-F238E27FC236}">
                  <a16:creationId xmlns:a16="http://schemas.microsoft.com/office/drawing/2014/main" id="{1D36DEC3-29F4-C1C0-4A7A-BE9F2A3FDE25}"/>
                </a:ext>
              </a:extLst>
            </p:cNvPr>
            <p:cNvSpPr>
              <a:spLocks noChangeShapeType="1"/>
            </p:cNvSpPr>
            <p:nvPr/>
          </p:nvSpPr>
          <p:spPr bwMode="auto">
            <a:xfrm>
              <a:off x="7104062" y="44164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Line 101">
              <a:extLst>
                <a:ext uri="{FF2B5EF4-FFF2-40B4-BE49-F238E27FC236}">
                  <a16:creationId xmlns:a16="http://schemas.microsoft.com/office/drawing/2014/main" id="{7610574F-7DA0-0CA4-8C7C-447AACF8691F}"/>
                </a:ext>
              </a:extLst>
            </p:cNvPr>
            <p:cNvSpPr>
              <a:spLocks noChangeShapeType="1"/>
            </p:cNvSpPr>
            <p:nvPr/>
          </p:nvSpPr>
          <p:spPr bwMode="auto">
            <a:xfrm>
              <a:off x="7545387" y="27559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Line 102">
              <a:extLst>
                <a:ext uri="{FF2B5EF4-FFF2-40B4-BE49-F238E27FC236}">
                  <a16:creationId xmlns:a16="http://schemas.microsoft.com/office/drawing/2014/main" id="{D1021615-4AA5-4A54-0657-54B13017A36B}"/>
                </a:ext>
              </a:extLst>
            </p:cNvPr>
            <p:cNvSpPr>
              <a:spLocks noChangeShapeType="1"/>
            </p:cNvSpPr>
            <p:nvPr/>
          </p:nvSpPr>
          <p:spPr bwMode="auto">
            <a:xfrm>
              <a:off x="7545387" y="2944813"/>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Line 103">
              <a:extLst>
                <a:ext uri="{FF2B5EF4-FFF2-40B4-BE49-F238E27FC236}">
                  <a16:creationId xmlns:a16="http://schemas.microsoft.com/office/drawing/2014/main" id="{E4C53934-BE67-AB35-606B-617B86CED8CB}"/>
                </a:ext>
              </a:extLst>
            </p:cNvPr>
            <p:cNvSpPr>
              <a:spLocks noChangeShapeType="1"/>
            </p:cNvSpPr>
            <p:nvPr/>
          </p:nvSpPr>
          <p:spPr bwMode="auto">
            <a:xfrm>
              <a:off x="7545387" y="31337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Line 104">
              <a:extLst>
                <a:ext uri="{FF2B5EF4-FFF2-40B4-BE49-F238E27FC236}">
                  <a16:creationId xmlns:a16="http://schemas.microsoft.com/office/drawing/2014/main" id="{0E8E093F-DF9B-B4A4-F24B-92BA576829C0}"/>
                </a:ext>
              </a:extLst>
            </p:cNvPr>
            <p:cNvSpPr>
              <a:spLocks noChangeShapeType="1"/>
            </p:cNvSpPr>
            <p:nvPr/>
          </p:nvSpPr>
          <p:spPr bwMode="auto">
            <a:xfrm>
              <a:off x="7545387" y="33242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Line 105">
              <a:extLst>
                <a:ext uri="{FF2B5EF4-FFF2-40B4-BE49-F238E27FC236}">
                  <a16:creationId xmlns:a16="http://schemas.microsoft.com/office/drawing/2014/main" id="{7E96C257-DB7C-34E7-445B-CB88C393360A}"/>
                </a:ext>
              </a:extLst>
            </p:cNvPr>
            <p:cNvSpPr>
              <a:spLocks noChangeShapeType="1"/>
            </p:cNvSpPr>
            <p:nvPr/>
          </p:nvSpPr>
          <p:spPr bwMode="auto">
            <a:xfrm>
              <a:off x="7545387" y="351313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Line 106">
              <a:extLst>
                <a:ext uri="{FF2B5EF4-FFF2-40B4-BE49-F238E27FC236}">
                  <a16:creationId xmlns:a16="http://schemas.microsoft.com/office/drawing/2014/main" id="{256829E1-B356-5AAA-26A1-7FB94F92D4F0}"/>
                </a:ext>
              </a:extLst>
            </p:cNvPr>
            <p:cNvSpPr>
              <a:spLocks noChangeShapeType="1"/>
            </p:cNvSpPr>
            <p:nvPr/>
          </p:nvSpPr>
          <p:spPr bwMode="auto">
            <a:xfrm>
              <a:off x="7545387" y="36814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Line 107">
              <a:extLst>
                <a:ext uri="{FF2B5EF4-FFF2-40B4-BE49-F238E27FC236}">
                  <a16:creationId xmlns:a16="http://schemas.microsoft.com/office/drawing/2014/main" id="{3B5F774D-3ACA-88FB-B725-D9A98CBFEF0A}"/>
                </a:ext>
              </a:extLst>
            </p:cNvPr>
            <p:cNvSpPr>
              <a:spLocks noChangeShapeType="1"/>
            </p:cNvSpPr>
            <p:nvPr/>
          </p:nvSpPr>
          <p:spPr bwMode="auto">
            <a:xfrm>
              <a:off x="7545387" y="38703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Line 108">
              <a:extLst>
                <a:ext uri="{FF2B5EF4-FFF2-40B4-BE49-F238E27FC236}">
                  <a16:creationId xmlns:a16="http://schemas.microsoft.com/office/drawing/2014/main" id="{86CB0FBC-918C-C0D0-2FB6-B16402083D94}"/>
                </a:ext>
              </a:extLst>
            </p:cNvPr>
            <p:cNvSpPr>
              <a:spLocks noChangeShapeType="1"/>
            </p:cNvSpPr>
            <p:nvPr/>
          </p:nvSpPr>
          <p:spPr bwMode="auto">
            <a:xfrm>
              <a:off x="7545387" y="405923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Line 109">
              <a:extLst>
                <a:ext uri="{FF2B5EF4-FFF2-40B4-BE49-F238E27FC236}">
                  <a16:creationId xmlns:a16="http://schemas.microsoft.com/office/drawing/2014/main" id="{17799780-140E-2DFB-6FCE-4FC8113322D4}"/>
                </a:ext>
              </a:extLst>
            </p:cNvPr>
            <p:cNvSpPr>
              <a:spLocks noChangeShapeType="1"/>
            </p:cNvSpPr>
            <p:nvPr/>
          </p:nvSpPr>
          <p:spPr bwMode="auto">
            <a:xfrm>
              <a:off x="7545387" y="424815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Line 110">
              <a:extLst>
                <a:ext uri="{FF2B5EF4-FFF2-40B4-BE49-F238E27FC236}">
                  <a16:creationId xmlns:a16="http://schemas.microsoft.com/office/drawing/2014/main" id="{75F2CC3A-48D1-B22D-0878-D1003D710F8A}"/>
                </a:ext>
              </a:extLst>
            </p:cNvPr>
            <p:cNvSpPr>
              <a:spLocks noChangeShapeType="1"/>
            </p:cNvSpPr>
            <p:nvPr/>
          </p:nvSpPr>
          <p:spPr bwMode="auto">
            <a:xfrm>
              <a:off x="7545387" y="44370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Line 111">
              <a:extLst>
                <a:ext uri="{FF2B5EF4-FFF2-40B4-BE49-F238E27FC236}">
                  <a16:creationId xmlns:a16="http://schemas.microsoft.com/office/drawing/2014/main" id="{8542594C-B217-777A-BED0-74204180650B}"/>
                </a:ext>
              </a:extLst>
            </p:cNvPr>
            <p:cNvSpPr>
              <a:spLocks noChangeShapeType="1"/>
            </p:cNvSpPr>
            <p:nvPr/>
          </p:nvSpPr>
          <p:spPr bwMode="auto">
            <a:xfrm>
              <a:off x="7986712" y="27559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Line 112">
              <a:extLst>
                <a:ext uri="{FF2B5EF4-FFF2-40B4-BE49-F238E27FC236}">
                  <a16:creationId xmlns:a16="http://schemas.microsoft.com/office/drawing/2014/main" id="{4D14AB83-CF16-4252-65BB-498C563E0A34}"/>
                </a:ext>
              </a:extLst>
            </p:cNvPr>
            <p:cNvSpPr>
              <a:spLocks noChangeShapeType="1"/>
            </p:cNvSpPr>
            <p:nvPr/>
          </p:nvSpPr>
          <p:spPr bwMode="auto">
            <a:xfrm>
              <a:off x="7986712" y="2944813"/>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Line 113">
              <a:extLst>
                <a:ext uri="{FF2B5EF4-FFF2-40B4-BE49-F238E27FC236}">
                  <a16:creationId xmlns:a16="http://schemas.microsoft.com/office/drawing/2014/main" id="{7D21097C-8989-2568-A5D8-31EEF434BFD2}"/>
                </a:ext>
              </a:extLst>
            </p:cNvPr>
            <p:cNvSpPr>
              <a:spLocks noChangeShapeType="1"/>
            </p:cNvSpPr>
            <p:nvPr/>
          </p:nvSpPr>
          <p:spPr bwMode="auto">
            <a:xfrm>
              <a:off x="7986712" y="31337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Line 114">
              <a:extLst>
                <a:ext uri="{FF2B5EF4-FFF2-40B4-BE49-F238E27FC236}">
                  <a16:creationId xmlns:a16="http://schemas.microsoft.com/office/drawing/2014/main" id="{DD84E4F5-5CAA-D845-6C68-07CE4C596B5C}"/>
                </a:ext>
              </a:extLst>
            </p:cNvPr>
            <p:cNvSpPr>
              <a:spLocks noChangeShapeType="1"/>
            </p:cNvSpPr>
            <p:nvPr/>
          </p:nvSpPr>
          <p:spPr bwMode="auto">
            <a:xfrm>
              <a:off x="7986712" y="33242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Line 115">
              <a:extLst>
                <a:ext uri="{FF2B5EF4-FFF2-40B4-BE49-F238E27FC236}">
                  <a16:creationId xmlns:a16="http://schemas.microsoft.com/office/drawing/2014/main" id="{9BE6F481-C0B4-233E-E61D-6A1C200655F7}"/>
                </a:ext>
              </a:extLst>
            </p:cNvPr>
            <p:cNvSpPr>
              <a:spLocks noChangeShapeType="1"/>
            </p:cNvSpPr>
            <p:nvPr/>
          </p:nvSpPr>
          <p:spPr bwMode="auto">
            <a:xfrm>
              <a:off x="7986712" y="351313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Line 116">
              <a:extLst>
                <a:ext uri="{FF2B5EF4-FFF2-40B4-BE49-F238E27FC236}">
                  <a16:creationId xmlns:a16="http://schemas.microsoft.com/office/drawing/2014/main" id="{B9AA3623-0F23-A565-9E7F-935758CC29E1}"/>
                </a:ext>
              </a:extLst>
            </p:cNvPr>
            <p:cNvSpPr>
              <a:spLocks noChangeShapeType="1"/>
            </p:cNvSpPr>
            <p:nvPr/>
          </p:nvSpPr>
          <p:spPr bwMode="auto">
            <a:xfrm>
              <a:off x="7986712" y="36814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Line 117">
              <a:extLst>
                <a:ext uri="{FF2B5EF4-FFF2-40B4-BE49-F238E27FC236}">
                  <a16:creationId xmlns:a16="http://schemas.microsoft.com/office/drawing/2014/main" id="{9AFC28EE-1595-4DBA-3FCE-9676AA5B4553}"/>
                </a:ext>
              </a:extLst>
            </p:cNvPr>
            <p:cNvSpPr>
              <a:spLocks noChangeShapeType="1"/>
            </p:cNvSpPr>
            <p:nvPr/>
          </p:nvSpPr>
          <p:spPr bwMode="auto">
            <a:xfrm>
              <a:off x="7986712" y="38703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Line 118">
              <a:extLst>
                <a:ext uri="{FF2B5EF4-FFF2-40B4-BE49-F238E27FC236}">
                  <a16:creationId xmlns:a16="http://schemas.microsoft.com/office/drawing/2014/main" id="{1BC93442-5B7C-8AA0-4C77-27D320391F3E}"/>
                </a:ext>
              </a:extLst>
            </p:cNvPr>
            <p:cNvSpPr>
              <a:spLocks noChangeShapeType="1"/>
            </p:cNvSpPr>
            <p:nvPr/>
          </p:nvSpPr>
          <p:spPr bwMode="auto">
            <a:xfrm>
              <a:off x="7986712" y="405923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Line 119">
              <a:extLst>
                <a:ext uri="{FF2B5EF4-FFF2-40B4-BE49-F238E27FC236}">
                  <a16:creationId xmlns:a16="http://schemas.microsoft.com/office/drawing/2014/main" id="{1DF1B43C-D7F6-23C5-5CB3-89944F00EF5E}"/>
                </a:ext>
              </a:extLst>
            </p:cNvPr>
            <p:cNvSpPr>
              <a:spLocks noChangeShapeType="1"/>
            </p:cNvSpPr>
            <p:nvPr/>
          </p:nvSpPr>
          <p:spPr bwMode="auto">
            <a:xfrm>
              <a:off x="7986712" y="424815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Line 120">
              <a:extLst>
                <a:ext uri="{FF2B5EF4-FFF2-40B4-BE49-F238E27FC236}">
                  <a16:creationId xmlns:a16="http://schemas.microsoft.com/office/drawing/2014/main" id="{379446AF-917F-CFD5-A62C-0ABC1DF4BC22}"/>
                </a:ext>
              </a:extLst>
            </p:cNvPr>
            <p:cNvSpPr>
              <a:spLocks noChangeShapeType="1"/>
            </p:cNvSpPr>
            <p:nvPr/>
          </p:nvSpPr>
          <p:spPr bwMode="auto">
            <a:xfrm>
              <a:off x="7986712" y="44370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Line 121">
              <a:extLst>
                <a:ext uri="{FF2B5EF4-FFF2-40B4-BE49-F238E27FC236}">
                  <a16:creationId xmlns:a16="http://schemas.microsoft.com/office/drawing/2014/main" id="{15555C6F-68BA-5383-6555-A9E42A5BFBA0}"/>
                </a:ext>
              </a:extLst>
            </p:cNvPr>
            <p:cNvSpPr>
              <a:spLocks noChangeShapeType="1"/>
            </p:cNvSpPr>
            <p:nvPr/>
          </p:nvSpPr>
          <p:spPr bwMode="auto">
            <a:xfrm>
              <a:off x="8386762" y="27559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Line 122">
              <a:extLst>
                <a:ext uri="{FF2B5EF4-FFF2-40B4-BE49-F238E27FC236}">
                  <a16:creationId xmlns:a16="http://schemas.microsoft.com/office/drawing/2014/main" id="{24618021-A2B2-F376-7980-7C78DF35FE4E}"/>
                </a:ext>
              </a:extLst>
            </p:cNvPr>
            <p:cNvSpPr>
              <a:spLocks noChangeShapeType="1"/>
            </p:cNvSpPr>
            <p:nvPr/>
          </p:nvSpPr>
          <p:spPr bwMode="auto">
            <a:xfrm>
              <a:off x="8386762" y="294481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Line 123">
              <a:extLst>
                <a:ext uri="{FF2B5EF4-FFF2-40B4-BE49-F238E27FC236}">
                  <a16:creationId xmlns:a16="http://schemas.microsoft.com/office/drawing/2014/main" id="{3BBB70FE-B9F0-E6A5-A8D1-D521F197F6F2}"/>
                </a:ext>
              </a:extLst>
            </p:cNvPr>
            <p:cNvSpPr>
              <a:spLocks noChangeShapeType="1"/>
            </p:cNvSpPr>
            <p:nvPr/>
          </p:nvSpPr>
          <p:spPr bwMode="auto">
            <a:xfrm>
              <a:off x="8386762" y="31337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Line 124">
              <a:extLst>
                <a:ext uri="{FF2B5EF4-FFF2-40B4-BE49-F238E27FC236}">
                  <a16:creationId xmlns:a16="http://schemas.microsoft.com/office/drawing/2014/main" id="{50F6E71A-7984-88A4-304A-F886E32FFCEC}"/>
                </a:ext>
              </a:extLst>
            </p:cNvPr>
            <p:cNvSpPr>
              <a:spLocks noChangeShapeType="1"/>
            </p:cNvSpPr>
            <p:nvPr/>
          </p:nvSpPr>
          <p:spPr bwMode="auto">
            <a:xfrm>
              <a:off x="8386762" y="33242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Line 125">
              <a:extLst>
                <a:ext uri="{FF2B5EF4-FFF2-40B4-BE49-F238E27FC236}">
                  <a16:creationId xmlns:a16="http://schemas.microsoft.com/office/drawing/2014/main" id="{38F7BAB8-4C8D-EDD1-2587-0F16067F315F}"/>
                </a:ext>
              </a:extLst>
            </p:cNvPr>
            <p:cNvSpPr>
              <a:spLocks noChangeShapeType="1"/>
            </p:cNvSpPr>
            <p:nvPr/>
          </p:nvSpPr>
          <p:spPr bwMode="auto">
            <a:xfrm>
              <a:off x="8386762" y="34925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Line 126">
              <a:extLst>
                <a:ext uri="{FF2B5EF4-FFF2-40B4-BE49-F238E27FC236}">
                  <a16:creationId xmlns:a16="http://schemas.microsoft.com/office/drawing/2014/main" id="{06B87F68-11EA-33CD-334B-88E315F76373}"/>
                </a:ext>
              </a:extLst>
            </p:cNvPr>
            <p:cNvSpPr>
              <a:spLocks noChangeShapeType="1"/>
            </p:cNvSpPr>
            <p:nvPr/>
          </p:nvSpPr>
          <p:spPr bwMode="auto">
            <a:xfrm>
              <a:off x="8386762" y="36814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Line 127">
              <a:extLst>
                <a:ext uri="{FF2B5EF4-FFF2-40B4-BE49-F238E27FC236}">
                  <a16:creationId xmlns:a16="http://schemas.microsoft.com/office/drawing/2014/main" id="{69112F9E-FE08-5820-85CC-B12191A0813E}"/>
                </a:ext>
              </a:extLst>
            </p:cNvPr>
            <p:cNvSpPr>
              <a:spLocks noChangeShapeType="1"/>
            </p:cNvSpPr>
            <p:nvPr/>
          </p:nvSpPr>
          <p:spPr bwMode="auto">
            <a:xfrm>
              <a:off x="8386762" y="38703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Line 128">
              <a:extLst>
                <a:ext uri="{FF2B5EF4-FFF2-40B4-BE49-F238E27FC236}">
                  <a16:creationId xmlns:a16="http://schemas.microsoft.com/office/drawing/2014/main" id="{F5280B14-93E7-2EAC-549E-06B424B85529}"/>
                </a:ext>
              </a:extLst>
            </p:cNvPr>
            <p:cNvSpPr>
              <a:spLocks noChangeShapeType="1"/>
            </p:cNvSpPr>
            <p:nvPr/>
          </p:nvSpPr>
          <p:spPr bwMode="auto">
            <a:xfrm>
              <a:off x="8386762" y="405923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Line 129">
              <a:extLst>
                <a:ext uri="{FF2B5EF4-FFF2-40B4-BE49-F238E27FC236}">
                  <a16:creationId xmlns:a16="http://schemas.microsoft.com/office/drawing/2014/main" id="{60971570-601F-8A92-37C9-217955418FEF}"/>
                </a:ext>
              </a:extLst>
            </p:cNvPr>
            <p:cNvSpPr>
              <a:spLocks noChangeShapeType="1"/>
            </p:cNvSpPr>
            <p:nvPr/>
          </p:nvSpPr>
          <p:spPr bwMode="auto">
            <a:xfrm>
              <a:off x="8386762" y="424815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Line 130">
              <a:extLst>
                <a:ext uri="{FF2B5EF4-FFF2-40B4-BE49-F238E27FC236}">
                  <a16:creationId xmlns:a16="http://schemas.microsoft.com/office/drawing/2014/main" id="{1E41C27E-A032-C8CC-EDF5-BC12CF8605CB}"/>
                </a:ext>
              </a:extLst>
            </p:cNvPr>
            <p:cNvSpPr>
              <a:spLocks noChangeShapeType="1"/>
            </p:cNvSpPr>
            <p:nvPr/>
          </p:nvSpPr>
          <p:spPr bwMode="auto">
            <a:xfrm>
              <a:off x="8386762" y="44370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Line 131">
              <a:extLst>
                <a:ext uri="{FF2B5EF4-FFF2-40B4-BE49-F238E27FC236}">
                  <a16:creationId xmlns:a16="http://schemas.microsoft.com/office/drawing/2014/main" id="{54756718-C187-5941-7BA8-827DD86D4FF7}"/>
                </a:ext>
              </a:extLst>
            </p:cNvPr>
            <p:cNvSpPr>
              <a:spLocks noChangeShapeType="1"/>
            </p:cNvSpPr>
            <p:nvPr/>
          </p:nvSpPr>
          <p:spPr bwMode="auto">
            <a:xfrm>
              <a:off x="8386762" y="4605338"/>
              <a:ext cx="0" cy="206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Line 132">
              <a:extLst>
                <a:ext uri="{FF2B5EF4-FFF2-40B4-BE49-F238E27FC236}">
                  <a16:creationId xmlns:a16="http://schemas.microsoft.com/office/drawing/2014/main" id="{6BFA333F-FF2D-74C2-C992-171436F3F89C}"/>
                </a:ext>
              </a:extLst>
            </p:cNvPr>
            <p:cNvSpPr>
              <a:spLocks noChangeShapeType="1"/>
            </p:cNvSpPr>
            <p:nvPr/>
          </p:nvSpPr>
          <p:spPr bwMode="auto">
            <a:xfrm>
              <a:off x="8386762" y="4605338"/>
              <a:ext cx="0" cy="206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Line 133">
              <a:extLst>
                <a:ext uri="{FF2B5EF4-FFF2-40B4-BE49-F238E27FC236}">
                  <a16:creationId xmlns:a16="http://schemas.microsoft.com/office/drawing/2014/main" id="{FA6FC2D7-A4A4-F2B1-F59E-E43ED964D65F}"/>
                </a:ext>
              </a:extLst>
            </p:cNvPr>
            <p:cNvSpPr>
              <a:spLocks noChangeShapeType="1"/>
            </p:cNvSpPr>
            <p:nvPr/>
          </p:nvSpPr>
          <p:spPr bwMode="auto">
            <a:xfrm>
              <a:off x="8828087" y="2755900"/>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Line 134">
              <a:extLst>
                <a:ext uri="{FF2B5EF4-FFF2-40B4-BE49-F238E27FC236}">
                  <a16:creationId xmlns:a16="http://schemas.microsoft.com/office/drawing/2014/main" id="{1112448F-287E-9436-F8EA-439E00AB2535}"/>
                </a:ext>
              </a:extLst>
            </p:cNvPr>
            <p:cNvSpPr>
              <a:spLocks noChangeShapeType="1"/>
            </p:cNvSpPr>
            <p:nvPr/>
          </p:nvSpPr>
          <p:spPr bwMode="auto">
            <a:xfrm>
              <a:off x="8828087" y="2944813"/>
              <a:ext cx="0" cy="106363"/>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Line 135">
              <a:extLst>
                <a:ext uri="{FF2B5EF4-FFF2-40B4-BE49-F238E27FC236}">
                  <a16:creationId xmlns:a16="http://schemas.microsoft.com/office/drawing/2014/main" id="{63BFABB9-5EF6-AB24-7353-FEF7009300DE}"/>
                </a:ext>
              </a:extLst>
            </p:cNvPr>
            <p:cNvSpPr>
              <a:spLocks noChangeShapeType="1"/>
            </p:cNvSpPr>
            <p:nvPr/>
          </p:nvSpPr>
          <p:spPr bwMode="auto">
            <a:xfrm>
              <a:off x="8828087" y="31337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Line 136">
              <a:extLst>
                <a:ext uri="{FF2B5EF4-FFF2-40B4-BE49-F238E27FC236}">
                  <a16:creationId xmlns:a16="http://schemas.microsoft.com/office/drawing/2014/main" id="{F34E0DDD-CC2D-C514-4694-9E277C45C48A}"/>
                </a:ext>
              </a:extLst>
            </p:cNvPr>
            <p:cNvSpPr>
              <a:spLocks noChangeShapeType="1"/>
            </p:cNvSpPr>
            <p:nvPr/>
          </p:nvSpPr>
          <p:spPr bwMode="auto">
            <a:xfrm>
              <a:off x="8828087" y="3324225"/>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Line 137">
              <a:extLst>
                <a:ext uri="{FF2B5EF4-FFF2-40B4-BE49-F238E27FC236}">
                  <a16:creationId xmlns:a16="http://schemas.microsoft.com/office/drawing/2014/main" id="{312FD460-14CA-1720-CA35-ECFE66AA6695}"/>
                </a:ext>
              </a:extLst>
            </p:cNvPr>
            <p:cNvSpPr>
              <a:spLocks noChangeShapeType="1"/>
            </p:cNvSpPr>
            <p:nvPr/>
          </p:nvSpPr>
          <p:spPr bwMode="auto">
            <a:xfrm>
              <a:off x="8828087" y="3513138"/>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Line 138">
              <a:extLst>
                <a:ext uri="{FF2B5EF4-FFF2-40B4-BE49-F238E27FC236}">
                  <a16:creationId xmlns:a16="http://schemas.microsoft.com/office/drawing/2014/main" id="{3407CEA1-FC32-1EDB-D218-1F4F19769397}"/>
                </a:ext>
              </a:extLst>
            </p:cNvPr>
            <p:cNvSpPr>
              <a:spLocks noChangeShapeType="1"/>
            </p:cNvSpPr>
            <p:nvPr/>
          </p:nvSpPr>
          <p:spPr bwMode="auto">
            <a:xfrm>
              <a:off x="8828087" y="3681413"/>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Line 139">
              <a:extLst>
                <a:ext uri="{FF2B5EF4-FFF2-40B4-BE49-F238E27FC236}">
                  <a16:creationId xmlns:a16="http://schemas.microsoft.com/office/drawing/2014/main" id="{0E735C24-E9A4-EAE6-FF7E-740D2063CF42}"/>
                </a:ext>
              </a:extLst>
            </p:cNvPr>
            <p:cNvSpPr>
              <a:spLocks noChangeShapeType="1"/>
            </p:cNvSpPr>
            <p:nvPr/>
          </p:nvSpPr>
          <p:spPr bwMode="auto">
            <a:xfrm>
              <a:off x="8828087" y="3870325"/>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Line 140">
              <a:extLst>
                <a:ext uri="{FF2B5EF4-FFF2-40B4-BE49-F238E27FC236}">
                  <a16:creationId xmlns:a16="http://schemas.microsoft.com/office/drawing/2014/main" id="{990130C1-62CB-A592-0BB2-43E30340BDC4}"/>
                </a:ext>
              </a:extLst>
            </p:cNvPr>
            <p:cNvSpPr>
              <a:spLocks noChangeShapeType="1"/>
            </p:cNvSpPr>
            <p:nvPr/>
          </p:nvSpPr>
          <p:spPr bwMode="auto">
            <a:xfrm>
              <a:off x="8828087" y="4059238"/>
              <a:ext cx="0" cy="104775"/>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Line 141">
              <a:extLst>
                <a:ext uri="{FF2B5EF4-FFF2-40B4-BE49-F238E27FC236}">
                  <a16:creationId xmlns:a16="http://schemas.microsoft.com/office/drawing/2014/main" id="{4371AE14-A64A-7A1F-1FC4-8BA952F46D7B}"/>
                </a:ext>
              </a:extLst>
            </p:cNvPr>
            <p:cNvSpPr>
              <a:spLocks noChangeShapeType="1"/>
            </p:cNvSpPr>
            <p:nvPr/>
          </p:nvSpPr>
          <p:spPr bwMode="auto">
            <a:xfrm>
              <a:off x="8828087" y="4248150"/>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Line 142">
              <a:extLst>
                <a:ext uri="{FF2B5EF4-FFF2-40B4-BE49-F238E27FC236}">
                  <a16:creationId xmlns:a16="http://schemas.microsoft.com/office/drawing/2014/main" id="{4980744F-CB01-7498-5FCF-3634E1F0741F}"/>
                </a:ext>
              </a:extLst>
            </p:cNvPr>
            <p:cNvSpPr>
              <a:spLocks noChangeShapeType="1"/>
            </p:cNvSpPr>
            <p:nvPr/>
          </p:nvSpPr>
          <p:spPr bwMode="auto">
            <a:xfrm>
              <a:off x="8828087" y="4437063"/>
              <a:ext cx="0" cy="84138"/>
            </a:xfrm>
            <a:prstGeom prst="line">
              <a:avLst/>
            </a:prstGeom>
            <a:noFill/>
            <a:ln w="0">
              <a:solidFill>
                <a:srgbClr val="00755A"/>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Rectangle 143">
              <a:extLst>
                <a:ext uri="{FF2B5EF4-FFF2-40B4-BE49-F238E27FC236}">
                  <a16:creationId xmlns:a16="http://schemas.microsoft.com/office/drawing/2014/main" id="{F296FD13-3F01-8B22-B565-472579A46AFF}"/>
                </a:ext>
              </a:extLst>
            </p:cNvPr>
            <p:cNvSpPr>
              <a:spLocks noChangeArrowheads="1"/>
            </p:cNvSpPr>
            <p:nvPr/>
          </p:nvSpPr>
          <p:spPr bwMode="auto">
            <a:xfrm>
              <a:off x="2816225" y="2336800"/>
              <a:ext cx="9461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24282B"/>
                  </a:solidFill>
                  <a:effectLst/>
                  <a:latin typeface="Arial" pitchFamily="34" charset="0"/>
                </a:rPr>
                <a:t>Clock</a:t>
              </a:r>
              <a:endParaRPr kumimoji="0" lang="en-US" sz="1800" b="0" i="0" u="none" strike="noStrike" cap="none" normalizeH="0" baseline="0">
                <a:ln>
                  <a:noFill/>
                </a:ln>
                <a:solidFill>
                  <a:schemeClr val="tx1"/>
                </a:solidFill>
                <a:effectLst/>
                <a:latin typeface="Arial" pitchFamily="34" charset="0"/>
              </a:endParaRPr>
            </a:p>
          </p:txBody>
        </p:sp>
        <p:sp>
          <p:nvSpPr>
            <p:cNvPr id="145" name="Freeform 144">
              <a:extLst>
                <a:ext uri="{FF2B5EF4-FFF2-40B4-BE49-F238E27FC236}">
                  <a16:creationId xmlns:a16="http://schemas.microsoft.com/office/drawing/2014/main" id="{27E3AEFE-EAAA-9761-D072-05B31B395261}"/>
                </a:ext>
              </a:extLst>
            </p:cNvPr>
            <p:cNvSpPr>
              <a:spLocks/>
            </p:cNvSpPr>
            <p:nvPr/>
          </p:nvSpPr>
          <p:spPr bwMode="auto">
            <a:xfrm>
              <a:off x="2668587" y="3786188"/>
              <a:ext cx="1030288" cy="420688"/>
            </a:xfrm>
            <a:custGeom>
              <a:avLst/>
              <a:gdLst>
                <a:gd name="T0" fmla="*/ 10 w 49"/>
                <a:gd name="T1" fmla="*/ 0 h 20"/>
                <a:gd name="T2" fmla="*/ 40 w 49"/>
                <a:gd name="T3" fmla="*/ 0 h 20"/>
                <a:gd name="T4" fmla="*/ 49 w 49"/>
                <a:gd name="T5" fmla="*/ 9 h 20"/>
                <a:gd name="T6" fmla="*/ 49 w 49"/>
                <a:gd name="T7" fmla="*/ 11 h 20"/>
                <a:gd name="T8" fmla="*/ 40 w 49"/>
                <a:gd name="T9" fmla="*/ 20 h 20"/>
                <a:gd name="T10" fmla="*/ 10 w 49"/>
                <a:gd name="T11" fmla="*/ 20 h 20"/>
                <a:gd name="T12" fmla="*/ 0 w 49"/>
                <a:gd name="T13" fmla="*/ 11 h 20"/>
                <a:gd name="T14" fmla="*/ 0 w 49"/>
                <a:gd name="T15" fmla="*/ 9 h 20"/>
                <a:gd name="T16" fmla="*/ 10 w 49"/>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
                  <a:moveTo>
                    <a:pt x="10" y="0"/>
                  </a:moveTo>
                  <a:lnTo>
                    <a:pt x="40" y="0"/>
                  </a:lnTo>
                  <a:cubicBezTo>
                    <a:pt x="45" y="0"/>
                    <a:pt x="49" y="4"/>
                    <a:pt x="49" y="9"/>
                  </a:cubicBezTo>
                  <a:lnTo>
                    <a:pt x="49" y="11"/>
                  </a:lnTo>
                  <a:cubicBezTo>
                    <a:pt x="49" y="16"/>
                    <a:pt x="45" y="20"/>
                    <a:pt x="40" y="20"/>
                  </a:cubicBezTo>
                  <a:lnTo>
                    <a:pt x="10" y="20"/>
                  </a:lnTo>
                  <a:cubicBezTo>
                    <a:pt x="5" y="20"/>
                    <a:pt x="0" y="16"/>
                    <a:pt x="0" y="11"/>
                  </a:cubicBezTo>
                  <a:lnTo>
                    <a:pt x="0" y="9"/>
                  </a:lnTo>
                  <a:cubicBezTo>
                    <a:pt x="0" y="4"/>
                    <a:pt x="5" y="0"/>
                    <a:pt x="10" y="0"/>
                  </a:cubicBezTo>
                  <a:close/>
                </a:path>
              </a:pathLst>
            </a:custGeom>
            <a:solidFill>
              <a:srgbClr val="F0D8C2"/>
            </a:solidFill>
            <a:ln w="0">
              <a:solidFill>
                <a:srgbClr val="32314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Rectangle 145">
              <a:extLst>
                <a:ext uri="{FF2B5EF4-FFF2-40B4-BE49-F238E27FC236}">
                  <a16:creationId xmlns:a16="http://schemas.microsoft.com/office/drawing/2014/main" id="{37D13D91-6890-25A2-AA68-ADD0F2A2EDD1}"/>
                </a:ext>
              </a:extLst>
            </p:cNvPr>
            <p:cNvSpPr>
              <a:spLocks noChangeArrowheads="1"/>
            </p:cNvSpPr>
            <p:nvPr/>
          </p:nvSpPr>
          <p:spPr bwMode="auto">
            <a:xfrm>
              <a:off x="2879725" y="3827463"/>
              <a:ext cx="8191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24282B"/>
                  </a:solidFill>
                  <a:effectLst/>
                  <a:latin typeface="Arial" pitchFamily="34" charset="0"/>
                </a:rPr>
                <a:t>Data</a:t>
              </a:r>
              <a:endParaRPr kumimoji="0" lang="en-US" sz="1800" b="0" i="0" u="none" strike="noStrike" cap="none" normalizeH="0" baseline="0">
                <a:ln>
                  <a:noFill/>
                </a:ln>
                <a:solidFill>
                  <a:schemeClr val="tx1"/>
                </a:solidFill>
                <a:effectLst/>
                <a:latin typeface="Arial" pitchFamily="34" charset="0"/>
              </a:endParaRPr>
            </a:p>
          </p:txBody>
        </p:sp>
        <p:sp>
          <p:nvSpPr>
            <p:cNvPr id="147" name="Oval 146">
              <a:extLst>
                <a:ext uri="{FF2B5EF4-FFF2-40B4-BE49-F238E27FC236}">
                  <a16:creationId xmlns:a16="http://schemas.microsoft.com/office/drawing/2014/main" id="{B49E73DE-B9CB-B81E-E8D2-F6DCB4F00CFF}"/>
                </a:ext>
              </a:extLst>
            </p:cNvPr>
            <p:cNvSpPr>
              <a:spLocks noChangeArrowheads="1"/>
            </p:cNvSpPr>
            <p:nvPr/>
          </p:nvSpPr>
          <p:spPr bwMode="auto">
            <a:xfrm>
              <a:off x="4476750" y="3113088"/>
              <a:ext cx="336550"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Rectangle 147">
              <a:extLst>
                <a:ext uri="{FF2B5EF4-FFF2-40B4-BE49-F238E27FC236}">
                  <a16:creationId xmlns:a16="http://schemas.microsoft.com/office/drawing/2014/main" id="{A16BF887-898D-6BEB-5007-8CF6537FB0EC}"/>
                </a:ext>
              </a:extLst>
            </p:cNvPr>
            <p:cNvSpPr>
              <a:spLocks noChangeArrowheads="1"/>
            </p:cNvSpPr>
            <p:nvPr/>
          </p:nvSpPr>
          <p:spPr bwMode="auto">
            <a:xfrm>
              <a:off x="4581525" y="3155950"/>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49" name="Oval 148">
              <a:extLst>
                <a:ext uri="{FF2B5EF4-FFF2-40B4-BE49-F238E27FC236}">
                  <a16:creationId xmlns:a16="http://schemas.microsoft.com/office/drawing/2014/main" id="{53F1DCC2-D618-68F8-215E-7D76CAC346BE}"/>
                </a:ext>
              </a:extLst>
            </p:cNvPr>
            <p:cNvSpPr>
              <a:spLocks noChangeArrowheads="1"/>
            </p:cNvSpPr>
            <p:nvPr/>
          </p:nvSpPr>
          <p:spPr bwMode="auto">
            <a:xfrm>
              <a:off x="4056062" y="3113088"/>
              <a:ext cx="315913"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Rectangle 149">
              <a:extLst>
                <a:ext uri="{FF2B5EF4-FFF2-40B4-BE49-F238E27FC236}">
                  <a16:creationId xmlns:a16="http://schemas.microsoft.com/office/drawing/2014/main" id="{4E42FA49-9B05-663A-3961-8742960CB35F}"/>
                </a:ext>
              </a:extLst>
            </p:cNvPr>
            <p:cNvSpPr>
              <a:spLocks noChangeArrowheads="1"/>
            </p:cNvSpPr>
            <p:nvPr/>
          </p:nvSpPr>
          <p:spPr bwMode="auto">
            <a:xfrm>
              <a:off x="4189565" y="3135313"/>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51" name="Oval 150">
              <a:extLst>
                <a:ext uri="{FF2B5EF4-FFF2-40B4-BE49-F238E27FC236}">
                  <a16:creationId xmlns:a16="http://schemas.microsoft.com/office/drawing/2014/main" id="{2F39C740-60B1-08AD-1030-1A8E3A7E4957}"/>
                </a:ext>
              </a:extLst>
            </p:cNvPr>
            <p:cNvSpPr>
              <a:spLocks noChangeArrowheads="1"/>
            </p:cNvSpPr>
            <p:nvPr/>
          </p:nvSpPr>
          <p:spPr bwMode="auto">
            <a:xfrm>
              <a:off x="4897437" y="3113088"/>
              <a:ext cx="336550"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Rectangle 151">
              <a:extLst>
                <a:ext uri="{FF2B5EF4-FFF2-40B4-BE49-F238E27FC236}">
                  <a16:creationId xmlns:a16="http://schemas.microsoft.com/office/drawing/2014/main" id="{3DC40DCF-11F1-A802-5055-A5FE3DCDCAA9}"/>
                </a:ext>
              </a:extLst>
            </p:cNvPr>
            <p:cNvSpPr>
              <a:spLocks noChangeArrowheads="1"/>
            </p:cNvSpPr>
            <p:nvPr/>
          </p:nvSpPr>
          <p:spPr bwMode="auto">
            <a:xfrm>
              <a:off x="5029354" y="3155949"/>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53" name="Oval 152">
              <a:extLst>
                <a:ext uri="{FF2B5EF4-FFF2-40B4-BE49-F238E27FC236}">
                  <a16:creationId xmlns:a16="http://schemas.microsoft.com/office/drawing/2014/main" id="{98FB6885-DECB-6E75-3457-D401B6553662}"/>
                </a:ext>
              </a:extLst>
            </p:cNvPr>
            <p:cNvSpPr>
              <a:spLocks noChangeArrowheads="1"/>
            </p:cNvSpPr>
            <p:nvPr/>
          </p:nvSpPr>
          <p:spPr bwMode="auto">
            <a:xfrm>
              <a:off x="5359400" y="3113088"/>
              <a:ext cx="336550"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Rectangle 153">
              <a:extLst>
                <a:ext uri="{FF2B5EF4-FFF2-40B4-BE49-F238E27FC236}">
                  <a16:creationId xmlns:a16="http://schemas.microsoft.com/office/drawing/2014/main" id="{306D9AF4-C138-595F-D709-42EC82B72A04}"/>
                </a:ext>
              </a:extLst>
            </p:cNvPr>
            <p:cNvSpPr>
              <a:spLocks noChangeArrowheads="1"/>
            </p:cNvSpPr>
            <p:nvPr/>
          </p:nvSpPr>
          <p:spPr bwMode="auto">
            <a:xfrm>
              <a:off x="5507266" y="3155949"/>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55" name="Oval 154">
              <a:extLst>
                <a:ext uri="{FF2B5EF4-FFF2-40B4-BE49-F238E27FC236}">
                  <a16:creationId xmlns:a16="http://schemas.microsoft.com/office/drawing/2014/main" id="{AD621021-D583-5DBD-0A8D-C49F17EDAF38}"/>
                </a:ext>
              </a:extLst>
            </p:cNvPr>
            <p:cNvSpPr>
              <a:spLocks noChangeArrowheads="1"/>
            </p:cNvSpPr>
            <p:nvPr/>
          </p:nvSpPr>
          <p:spPr bwMode="auto">
            <a:xfrm>
              <a:off x="5821362" y="3113088"/>
              <a:ext cx="295275"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Rectangle 155">
              <a:extLst>
                <a:ext uri="{FF2B5EF4-FFF2-40B4-BE49-F238E27FC236}">
                  <a16:creationId xmlns:a16="http://schemas.microsoft.com/office/drawing/2014/main" id="{D3149854-8F8D-995C-0D1D-CF05C60796C4}"/>
                </a:ext>
              </a:extLst>
            </p:cNvPr>
            <p:cNvSpPr>
              <a:spLocks noChangeArrowheads="1"/>
            </p:cNvSpPr>
            <p:nvPr/>
          </p:nvSpPr>
          <p:spPr bwMode="auto">
            <a:xfrm>
              <a:off x="5941411" y="3135311"/>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57" name="Oval 156">
              <a:extLst>
                <a:ext uri="{FF2B5EF4-FFF2-40B4-BE49-F238E27FC236}">
                  <a16:creationId xmlns:a16="http://schemas.microsoft.com/office/drawing/2014/main" id="{629B9D51-A20F-6CD6-6653-88D6D8109330}"/>
                </a:ext>
              </a:extLst>
            </p:cNvPr>
            <p:cNvSpPr>
              <a:spLocks noChangeArrowheads="1"/>
            </p:cNvSpPr>
            <p:nvPr/>
          </p:nvSpPr>
          <p:spPr bwMode="auto">
            <a:xfrm>
              <a:off x="6284912" y="3113088"/>
              <a:ext cx="334963"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Rectangle 157">
              <a:extLst>
                <a:ext uri="{FF2B5EF4-FFF2-40B4-BE49-F238E27FC236}">
                  <a16:creationId xmlns:a16="http://schemas.microsoft.com/office/drawing/2014/main" id="{122D8B5C-5F25-A062-7077-8DD6EEFDF992}"/>
                </a:ext>
              </a:extLst>
            </p:cNvPr>
            <p:cNvSpPr>
              <a:spLocks noChangeArrowheads="1"/>
            </p:cNvSpPr>
            <p:nvPr/>
          </p:nvSpPr>
          <p:spPr bwMode="auto">
            <a:xfrm>
              <a:off x="6425410" y="3155949"/>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59" name="Oval 158">
              <a:extLst>
                <a:ext uri="{FF2B5EF4-FFF2-40B4-BE49-F238E27FC236}">
                  <a16:creationId xmlns:a16="http://schemas.microsoft.com/office/drawing/2014/main" id="{EFCCA59D-0686-6E8E-ED79-9C6E5683CDD7}"/>
                </a:ext>
              </a:extLst>
            </p:cNvPr>
            <p:cNvSpPr>
              <a:spLocks noChangeArrowheads="1"/>
            </p:cNvSpPr>
            <p:nvPr/>
          </p:nvSpPr>
          <p:spPr bwMode="auto">
            <a:xfrm>
              <a:off x="6726237" y="3113088"/>
              <a:ext cx="314325"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Rectangle 159">
              <a:extLst>
                <a:ext uri="{FF2B5EF4-FFF2-40B4-BE49-F238E27FC236}">
                  <a16:creationId xmlns:a16="http://schemas.microsoft.com/office/drawing/2014/main" id="{9605E923-5190-6DA4-D2FD-1CA150F03CD6}"/>
                </a:ext>
              </a:extLst>
            </p:cNvPr>
            <p:cNvSpPr>
              <a:spLocks noChangeArrowheads="1"/>
            </p:cNvSpPr>
            <p:nvPr/>
          </p:nvSpPr>
          <p:spPr bwMode="auto">
            <a:xfrm>
              <a:off x="6860270" y="3135311"/>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61" name="Oval 160">
              <a:extLst>
                <a:ext uri="{FF2B5EF4-FFF2-40B4-BE49-F238E27FC236}">
                  <a16:creationId xmlns:a16="http://schemas.microsoft.com/office/drawing/2014/main" id="{FD9E384D-92D8-171B-12B3-51E344535CE5}"/>
                </a:ext>
              </a:extLst>
            </p:cNvPr>
            <p:cNvSpPr>
              <a:spLocks noChangeArrowheads="1"/>
            </p:cNvSpPr>
            <p:nvPr/>
          </p:nvSpPr>
          <p:spPr bwMode="auto">
            <a:xfrm>
              <a:off x="7167562" y="3113088"/>
              <a:ext cx="334963" cy="295275"/>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Rectangle 161">
              <a:extLst>
                <a:ext uri="{FF2B5EF4-FFF2-40B4-BE49-F238E27FC236}">
                  <a16:creationId xmlns:a16="http://schemas.microsoft.com/office/drawing/2014/main" id="{6F0D1B2B-D6B4-0668-0824-E1D68620C3E9}"/>
                </a:ext>
              </a:extLst>
            </p:cNvPr>
            <p:cNvSpPr>
              <a:spLocks noChangeArrowheads="1"/>
            </p:cNvSpPr>
            <p:nvPr/>
          </p:nvSpPr>
          <p:spPr bwMode="auto">
            <a:xfrm>
              <a:off x="7293883" y="3155950"/>
              <a:ext cx="2095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24282B"/>
                  </a:solidFill>
                  <a:effectLst/>
                  <a:latin typeface="Arial" pitchFamily="34" charset="0"/>
                </a:rPr>
                <a:t>1</a:t>
              </a:r>
              <a:endParaRPr kumimoji="0" lang="en-US" sz="1800" b="0" i="0" u="none" strike="noStrike" cap="none" normalizeH="0" baseline="0">
                <a:ln>
                  <a:noFill/>
                </a:ln>
                <a:solidFill>
                  <a:schemeClr val="tx1"/>
                </a:solidFill>
                <a:effectLst/>
                <a:latin typeface="Arial" pitchFamily="34" charset="0"/>
              </a:endParaRPr>
            </a:p>
          </p:txBody>
        </p:sp>
        <p:sp>
          <p:nvSpPr>
            <p:cNvPr id="163" name="Oval 162">
              <a:extLst>
                <a:ext uri="{FF2B5EF4-FFF2-40B4-BE49-F238E27FC236}">
                  <a16:creationId xmlns:a16="http://schemas.microsoft.com/office/drawing/2014/main" id="{B04096DE-E32E-7989-A25B-354A19F4EBF3}"/>
                </a:ext>
              </a:extLst>
            </p:cNvPr>
            <p:cNvSpPr>
              <a:spLocks noChangeArrowheads="1"/>
            </p:cNvSpPr>
            <p:nvPr/>
          </p:nvSpPr>
          <p:spPr bwMode="auto">
            <a:xfrm>
              <a:off x="7608887" y="3113088"/>
              <a:ext cx="314325"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Rectangle 163">
              <a:extLst>
                <a:ext uri="{FF2B5EF4-FFF2-40B4-BE49-F238E27FC236}">
                  <a16:creationId xmlns:a16="http://schemas.microsoft.com/office/drawing/2014/main" id="{4F0A673C-C63C-FE1E-2D7A-6F465A1A5F6E}"/>
                </a:ext>
              </a:extLst>
            </p:cNvPr>
            <p:cNvSpPr>
              <a:spLocks noChangeArrowheads="1"/>
            </p:cNvSpPr>
            <p:nvPr/>
          </p:nvSpPr>
          <p:spPr bwMode="auto">
            <a:xfrm>
              <a:off x="7749573" y="3135313"/>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65" name="Oval 164">
              <a:extLst>
                <a:ext uri="{FF2B5EF4-FFF2-40B4-BE49-F238E27FC236}">
                  <a16:creationId xmlns:a16="http://schemas.microsoft.com/office/drawing/2014/main" id="{94BB015F-7317-BFC9-A462-5647E433BC4A}"/>
                </a:ext>
              </a:extLst>
            </p:cNvPr>
            <p:cNvSpPr>
              <a:spLocks noChangeArrowheads="1"/>
            </p:cNvSpPr>
            <p:nvPr/>
          </p:nvSpPr>
          <p:spPr bwMode="auto">
            <a:xfrm>
              <a:off x="8050212" y="3113088"/>
              <a:ext cx="293688"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Rectangle 165">
              <a:extLst>
                <a:ext uri="{FF2B5EF4-FFF2-40B4-BE49-F238E27FC236}">
                  <a16:creationId xmlns:a16="http://schemas.microsoft.com/office/drawing/2014/main" id="{A9038905-6523-1E41-E24E-4AEF3C2F1587}"/>
                </a:ext>
              </a:extLst>
            </p:cNvPr>
            <p:cNvSpPr>
              <a:spLocks noChangeArrowheads="1"/>
            </p:cNvSpPr>
            <p:nvPr/>
          </p:nvSpPr>
          <p:spPr bwMode="auto">
            <a:xfrm>
              <a:off x="8170261" y="3135311"/>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67" name="Oval 166">
              <a:extLst>
                <a:ext uri="{FF2B5EF4-FFF2-40B4-BE49-F238E27FC236}">
                  <a16:creationId xmlns:a16="http://schemas.microsoft.com/office/drawing/2014/main" id="{B4634455-558E-1D34-8257-F501C7F54CF7}"/>
                </a:ext>
              </a:extLst>
            </p:cNvPr>
            <p:cNvSpPr>
              <a:spLocks noChangeArrowheads="1"/>
            </p:cNvSpPr>
            <p:nvPr/>
          </p:nvSpPr>
          <p:spPr bwMode="auto">
            <a:xfrm>
              <a:off x="8448675" y="3113088"/>
              <a:ext cx="315913" cy="315913"/>
            </a:xfrm>
            <a:prstGeom prst="ellipse">
              <a:avLst/>
            </a:prstGeom>
            <a:noFill/>
            <a:ln w="0">
              <a:solidFill>
                <a:srgbClr val="2F33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Rectangle 167">
              <a:extLst>
                <a:ext uri="{FF2B5EF4-FFF2-40B4-BE49-F238E27FC236}">
                  <a16:creationId xmlns:a16="http://schemas.microsoft.com/office/drawing/2014/main" id="{68D15A6A-0668-B391-9E58-8CF8668F1176}"/>
                </a:ext>
              </a:extLst>
            </p:cNvPr>
            <p:cNvSpPr>
              <a:spLocks noChangeArrowheads="1"/>
            </p:cNvSpPr>
            <p:nvPr/>
          </p:nvSpPr>
          <p:spPr bwMode="auto">
            <a:xfrm>
              <a:off x="8576585" y="3135311"/>
              <a:ext cx="2317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24282B"/>
                  </a:solidFill>
                  <a:effectLst/>
                  <a:latin typeface="Arial" pitchFamily="34" charset="0"/>
                </a:rPr>
                <a:t>0</a:t>
              </a:r>
              <a:endParaRPr kumimoji="0" lang="en-US" sz="1800" b="0" i="0" u="none" strike="noStrike" cap="none" normalizeH="0" baseline="0">
                <a:ln>
                  <a:noFill/>
                </a:ln>
                <a:solidFill>
                  <a:schemeClr val="tx1"/>
                </a:solidFill>
                <a:effectLst/>
                <a:latin typeface="Arial" pitchFamily="34" charset="0"/>
              </a:endParaRPr>
            </a:p>
          </p:txBody>
        </p:sp>
        <p:sp>
          <p:nvSpPr>
            <p:cNvPr id="169" name="Freeform 168">
              <a:extLst>
                <a:ext uri="{FF2B5EF4-FFF2-40B4-BE49-F238E27FC236}">
                  <a16:creationId xmlns:a16="http://schemas.microsoft.com/office/drawing/2014/main" id="{1B8FD897-2541-53C0-B416-9EADC46BD4E7}"/>
                </a:ext>
              </a:extLst>
            </p:cNvPr>
            <p:cNvSpPr>
              <a:spLocks/>
            </p:cNvSpPr>
            <p:nvPr/>
          </p:nvSpPr>
          <p:spPr bwMode="auto">
            <a:xfrm>
              <a:off x="6200775" y="2251075"/>
              <a:ext cx="230188" cy="420688"/>
            </a:xfrm>
            <a:custGeom>
              <a:avLst/>
              <a:gdLst>
                <a:gd name="T0" fmla="*/ 0 w 11"/>
                <a:gd name="T1" fmla="*/ 20 h 20"/>
                <a:gd name="T2" fmla="*/ 11 w 11"/>
                <a:gd name="T3" fmla="*/ 20 h 20"/>
                <a:gd name="T4" fmla="*/ 11 w 11"/>
                <a:gd name="T5" fmla="*/ 0 h 20"/>
              </a:gdLst>
              <a:ahLst/>
              <a:cxnLst>
                <a:cxn ang="0">
                  <a:pos x="T0" y="T1"/>
                </a:cxn>
                <a:cxn ang="0">
                  <a:pos x="T2" y="T3"/>
                </a:cxn>
                <a:cxn ang="0">
                  <a:pos x="T4" y="T5"/>
                </a:cxn>
              </a:cxnLst>
              <a:rect l="0" t="0" r="r" b="b"/>
              <a:pathLst>
                <a:path w="11" h="20">
                  <a:moveTo>
                    <a:pt x="0" y="20"/>
                  </a:moveTo>
                  <a:lnTo>
                    <a:pt x="11" y="20"/>
                  </a:lnTo>
                  <a:lnTo>
                    <a:pt x="11"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169">
              <a:extLst>
                <a:ext uri="{FF2B5EF4-FFF2-40B4-BE49-F238E27FC236}">
                  <a16:creationId xmlns:a16="http://schemas.microsoft.com/office/drawing/2014/main" id="{EF729EAC-FC04-5D32-32D4-CE4914B3E478}"/>
                </a:ext>
              </a:extLst>
            </p:cNvPr>
            <p:cNvSpPr>
              <a:spLocks/>
            </p:cNvSpPr>
            <p:nvPr/>
          </p:nvSpPr>
          <p:spPr bwMode="auto">
            <a:xfrm>
              <a:off x="6430962" y="2251075"/>
              <a:ext cx="211138"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170">
              <a:extLst>
                <a:ext uri="{FF2B5EF4-FFF2-40B4-BE49-F238E27FC236}">
                  <a16:creationId xmlns:a16="http://schemas.microsoft.com/office/drawing/2014/main" id="{7E85C320-1F60-896C-C0CC-3604E1E80BB2}"/>
                </a:ext>
              </a:extLst>
            </p:cNvPr>
            <p:cNvSpPr>
              <a:spLocks/>
            </p:cNvSpPr>
            <p:nvPr/>
          </p:nvSpPr>
          <p:spPr bwMode="auto">
            <a:xfrm>
              <a:off x="6642100" y="2273298"/>
              <a:ext cx="209550" cy="398465"/>
            </a:xfrm>
            <a:custGeom>
              <a:avLst/>
              <a:gdLst>
                <a:gd name="T0" fmla="*/ 0 w 10"/>
                <a:gd name="T1" fmla="*/ 21 h 21"/>
                <a:gd name="T2" fmla="*/ 10 w 10"/>
                <a:gd name="T3" fmla="*/ 21 h 21"/>
                <a:gd name="T4" fmla="*/ 10 w 10"/>
                <a:gd name="T5" fmla="*/ 0 h 21"/>
              </a:gdLst>
              <a:ahLst/>
              <a:cxnLst>
                <a:cxn ang="0">
                  <a:pos x="T0" y="T1"/>
                </a:cxn>
                <a:cxn ang="0">
                  <a:pos x="T2" y="T3"/>
                </a:cxn>
                <a:cxn ang="0">
                  <a:pos x="T4" y="T5"/>
                </a:cxn>
              </a:cxnLst>
              <a:rect l="0" t="0" r="r" b="b"/>
              <a:pathLst>
                <a:path w="10" h="21">
                  <a:moveTo>
                    <a:pt x="0" y="21"/>
                  </a:moveTo>
                  <a:lnTo>
                    <a:pt x="10" y="21"/>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171">
              <a:extLst>
                <a:ext uri="{FF2B5EF4-FFF2-40B4-BE49-F238E27FC236}">
                  <a16:creationId xmlns:a16="http://schemas.microsoft.com/office/drawing/2014/main" id="{80C111C8-DB46-8FD0-D270-C126EE055195}"/>
                </a:ext>
              </a:extLst>
            </p:cNvPr>
            <p:cNvSpPr>
              <a:spLocks/>
            </p:cNvSpPr>
            <p:nvPr/>
          </p:nvSpPr>
          <p:spPr bwMode="auto">
            <a:xfrm>
              <a:off x="6851649" y="2273300"/>
              <a:ext cx="231776" cy="419100"/>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172">
              <a:extLst>
                <a:ext uri="{FF2B5EF4-FFF2-40B4-BE49-F238E27FC236}">
                  <a16:creationId xmlns:a16="http://schemas.microsoft.com/office/drawing/2014/main" id="{84959BDD-5196-A8C9-0335-97481A83BE63}"/>
                </a:ext>
              </a:extLst>
            </p:cNvPr>
            <p:cNvSpPr>
              <a:spLocks/>
            </p:cNvSpPr>
            <p:nvPr/>
          </p:nvSpPr>
          <p:spPr bwMode="auto">
            <a:xfrm>
              <a:off x="7083425" y="2273298"/>
              <a:ext cx="209550" cy="419102"/>
            </a:xfrm>
            <a:custGeom>
              <a:avLst/>
              <a:gdLst>
                <a:gd name="T0" fmla="*/ 0 w 10"/>
                <a:gd name="T1" fmla="*/ 21 h 21"/>
                <a:gd name="T2" fmla="*/ 10 w 10"/>
                <a:gd name="T3" fmla="*/ 21 h 21"/>
                <a:gd name="T4" fmla="*/ 10 w 10"/>
                <a:gd name="T5" fmla="*/ 0 h 21"/>
              </a:gdLst>
              <a:ahLst/>
              <a:cxnLst>
                <a:cxn ang="0">
                  <a:pos x="T0" y="T1"/>
                </a:cxn>
                <a:cxn ang="0">
                  <a:pos x="T2" y="T3"/>
                </a:cxn>
                <a:cxn ang="0">
                  <a:pos x="T4" y="T5"/>
                </a:cxn>
              </a:cxnLst>
              <a:rect l="0" t="0" r="r" b="b"/>
              <a:pathLst>
                <a:path w="10" h="21">
                  <a:moveTo>
                    <a:pt x="0" y="21"/>
                  </a:moveTo>
                  <a:lnTo>
                    <a:pt x="10" y="21"/>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173">
              <a:extLst>
                <a:ext uri="{FF2B5EF4-FFF2-40B4-BE49-F238E27FC236}">
                  <a16:creationId xmlns:a16="http://schemas.microsoft.com/office/drawing/2014/main" id="{D5674782-D11E-89EB-9B92-5CBFA28A7A8D}"/>
                </a:ext>
              </a:extLst>
            </p:cNvPr>
            <p:cNvSpPr>
              <a:spLocks/>
            </p:cNvSpPr>
            <p:nvPr/>
          </p:nvSpPr>
          <p:spPr bwMode="auto">
            <a:xfrm>
              <a:off x="7292975" y="2273300"/>
              <a:ext cx="230186" cy="419100"/>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174">
              <a:extLst>
                <a:ext uri="{FF2B5EF4-FFF2-40B4-BE49-F238E27FC236}">
                  <a16:creationId xmlns:a16="http://schemas.microsoft.com/office/drawing/2014/main" id="{F3A42EBC-543E-FCE6-0F0A-C2A573751476}"/>
                </a:ext>
              </a:extLst>
            </p:cNvPr>
            <p:cNvSpPr>
              <a:spLocks/>
            </p:cNvSpPr>
            <p:nvPr/>
          </p:nvSpPr>
          <p:spPr bwMode="auto">
            <a:xfrm>
              <a:off x="7524750" y="2273300"/>
              <a:ext cx="209550" cy="419100"/>
            </a:xfrm>
            <a:custGeom>
              <a:avLst/>
              <a:gdLst>
                <a:gd name="T0" fmla="*/ 0 w 10"/>
                <a:gd name="T1" fmla="*/ 20 h 20"/>
                <a:gd name="T2" fmla="*/ 10 w 10"/>
                <a:gd name="T3" fmla="*/ 20 h 20"/>
                <a:gd name="T4" fmla="*/ 10 w 10"/>
                <a:gd name="T5" fmla="*/ 0 h 20"/>
              </a:gdLst>
              <a:ahLst/>
              <a:cxnLst>
                <a:cxn ang="0">
                  <a:pos x="T0" y="T1"/>
                </a:cxn>
                <a:cxn ang="0">
                  <a:pos x="T2" y="T3"/>
                </a:cxn>
                <a:cxn ang="0">
                  <a:pos x="T4" y="T5"/>
                </a:cxn>
              </a:cxnLst>
              <a:rect l="0" t="0" r="r" b="b"/>
              <a:pathLst>
                <a:path w="10" h="20">
                  <a:moveTo>
                    <a:pt x="0" y="20"/>
                  </a:moveTo>
                  <a:lnTo>
                    <a:pt x="10" y="20"/>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175">
              <a:extLst>
                <a:ext uri="{FF2B5EF4-FFF2-40B4-BE49-F238E27FC236}">
                  <a16:creationId xmlns:a16="http://schemas.microsoft.com/office/drawing/2014/main" id="{FDAFD0E7-9E9E-EFF6-3519-7363CFB19704}"/>
                </a:ext>
              </a:extLst>
            </p:cNvPr>
            <p:cNvSpPr>
              <a:spLocks/>
            </p:cNvSpPr>
            <p:nvPr/>
          </p:nvSpPr>
          <p:spPr bwMode="auto">
            <a:xfrm>
              <a:off x="7734300" y="2273298"/>
              <a:ext cx="252410" cy="441328"/>
            </a:xfrm>
            <a:custGeom>
              <a:avLst/>
              <a:gdLst>
                <a:gd name="T0" fmla="*/ 0 w 11"/>
                <a:gd name="T1" fmla="*/ 0 h 20"/>
                <a:gd name="T2" fmla="*/ 11 w 11"/>
                <a:gd name="T3" fmla="*/ 0 h 20"/>
                <a:gd name="T4" fmla="*/ 11 w 11"/>
                <a:gd name="T5" fmla="*/ 20 h 20"/>
              </a:gdLst>
              <a:ahLst/>
              <a:cxnLst>
                <a:cxn ang="0">
                  <a:pos x="T0" y="T1"/>
                </a:cxn>
                <a:cxn ang="0">
                  <a:pos x="T2" y="T3"/>
                </a:cxn>
                <a:cxn ang="0">
                  <a:pos x="T4" y="T5"/>
                </a:cxn>
              </a:cxnLst>
              <a:rect l="0" t="0" r="r" b="b"/>
              <a:pathLst>
                <a:path w="11" h="20">
                  <a:moveTo>
                    <a:pt x="0" y="0"/>
                  </a:moveTo>
                  <a:lnTo>
                    <a:pt x="11" y="0"/>
                  </a:lnTo>
                  <a:lnTo>
                    <a:pt x="11"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176">
              <a:extLst>
                <a:ext uri="{FF2B5EF4-FFF2-40B4-BE49-F238E27FC236}">
                  <a16:creationId xmlns:a16="http://schemas.microsoft.com/office/drawing/2014/main" id="{65202DC2-D8D1-B82D-FE14-AF8C044D52E4}"/>
                </a:ext>
              </a:extLst>
            </p:cNvPr>
            <p:cNvSpPr>
              <a:spLocks/>
            </p:cNvSpPr>
            <p:nvPr/>
          </p:nvSpPr>
          <p:spPr bwMode="auto">
            <a:xfrm>
              <a:off x="7986711" y="2293938"/>
              <a:ext cx="188913" cy="420688"/>
            </a:xfrm>
            <a:custGeom>
              <a:avLst/>
              <a:gdLst>
                <a:gd name="T0" fmla="*/ 0 w 11"/>
                <a:gd name="T1" fmla="*/ 20 h 20"/>
                <a:gd name="T2" fmla="*/ 11 w 11"/>
                <a:gd name="T3" fmla="*/ 20 h 20"/>
                <a:gd name="T4" fmla="*/ 11 w 11"/>
                <a:gd name="T5" fmla="*/ 0 h 20"/>
              </a:gdLst>
              <a:ahLst/>
              <a:cxnLst>
                <a:cxn ang="0">
                  <a:pos x="T0" y="T1"/>
                </a:cxn>
                <a:cxn ang="0">
                  <a:pos x="T2" y="T3"/>
                </a:cxn>
                <a:cxn ang="0">
                  <a:pos x="T4" y="T5"/>
                </a:cxn>
              </a:cxnLst>
              <a:rect l="0" t="0" r="r" b="b"/>
              <a:pathLst>
                <a:path w="11" h="20">
                  <a:moveTo>
                    <a:pt x="0" y="20"/>
                  </a:moveTo>
                  <a:lnTo>
                    <a:pt x="11" y="20"/>
                  </a:lnTo>
                  <a:lnTo>
                    <a:pt x="11"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177">
              <a:extLst>
                <a:ext uri="{FF2B5EF4-FFF2-40B4-BE49-F238E27FC236}">
                  <a16:creationId xmlns:a16="http://schemas.microsoft.com/office/drawing/2014/main" id="{633414EF-6A82-A9E5-D5F6-158A664E9E86}"/>
                </a:ext>
              </a:extLst>
            </p:cNvPr>
            <p:cNvSpPr>
              <a:spLocks/>
            </p:cNvSpPr>
            <p:nvPr/>
          </p:nvSpPr>
          <p:spPr bwMode="auto">
            <a:xfrm>
              <a:off x="8175625" y="2293938"/>
              <a:ext cx="211138" cy="441325"/>
            </a:xfrm>
            <a:custGeom>
              <a:avLst/>
              <a:gdLst>
                <a:gd name="T0" fmla="*/ 0 w 10"/>
                <a:gd name="T1" fmla="*/ 0 h 21"/>
                <a:gd name="T2" fmla="*/ 10 w 10"/>
                <a:gd name="T3" fmla="*/ 0 h 21"/>
                <a:gd name="T4" fmla="*/ 10 w 10"/>
                <a:gd name="T5" fmla="*/ 21 h 21"/>
              </a:gdLst>
              <a:ahLst/>
              <a:cxnLst>
                <a:cxn ang="0">
                  <a:pos x="T0" y="T1"/>
                </a:cxn>
                <a:cxn ang="0">
                  <a:pos x="T2" y="T3"/>
                </a:cxn>
                <a:cxn ang="0">
                  <a:pos x="T4" y="T5"/>
                </a:cxn>
              </a:cxnLst>
              <a:rect l="0" t="0" r="r" b="b"/>
              <a:pathLst>
                <a:path w="10" h="21">
                  <a:moveTo>
                    <a:pt x="0" y="0"/>
                  </a:moveTo>
                  <a:lnTo>
                    <a:pt x="10" y="0"/>
                  </a:lnTo>
                  <a:lnTo>
                    <a:pt x="10" y="21"/>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178">
              <a:extLst>
                <a:ext uri="{FF2B5EF4-FFF2-40B4-BE49-F238E27FC236}">
                  <a16:creationId xmlns:a16="http://schemas.microsoft.com/office/drawing/2014/main" id="{93D6DF98-408C-E724-A91C-DEB55BC3D300}"/>
                </a:ext>
              </a:extLst>
            </p:cNvPr>
            <p:cNvSpPr>
              <a:spLocks/>
            </p:cNvSpPr>
            <p:nvPr/>
          </p:nvSpPr>
          <p:spPr bwMode="auto">
            <a:xfrm>
              <a:off x="8386762" y="2293938"/>
              <a:ext cx="209550" cy="420688"/>
            </a:xfrm>
            <a:custGeom>
              <a:avLst/>
              <a:gdLst>
                <a:gd name="T0" fmla="*/ 0 w 10"/>
                <a:gd name="T1" fmla="*/ 20 h 20"/>
                <a:gd name="T2" fmla="*/ 10 w 10"/>
                <a:gd name="T3" fmla="*/ 20 h 20"/>
                <a:gd name="T4" fmla="*/ 10 w 10"/>
                <a:gd name="T5" fmla="*/ 0 h 20"/>
              </a:gdLst>
              <a:ahLst/>
              <a:cxnLst>
                <a:cxn ang="0">
                  <a:pos x="T0" y="T1"/>
                </a:cxn>
                <a:cxn ang="0">
                  <a:pos x="T2" y="T3"/>
                </a:cxn>
                <a:cxn ang="0">
                  <a:pos x="T4" y="T5"/>
                </a:cxn>
              </a:cxnLst>
              <a:rect l="0" t="0" r="r" b="b"/>
              <a:pathLst>
                <a:path w="10" h="20">
                  <a:moveTo>
                    <a:pt x="0" y="20"/>
                  </a:moveTo>
                  <a:lnTo>
                    <a:pt x="10" y="20"/>
                  </a:lnTo>
                  <a:lnTo>
                    <a:pt x="10" y="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179">
              <a:extLst>
                <a:ext uri="{FF2B5EF4-FFF2-40B4-BE49-F238E27FC236}">
                  <a16:creationId xmlns:a16="http://schemas.microsoft.com/office/drawing/2014/main" id="{3D753681-43AE-A45A-0952-D44E3D61979D}"/>
                </a:ext>
              </a:extLst>
            </p:cNvPr>
            <p:cNvSpPr>
              <a:spLocks/>
            </p:cNvSpPr>
            <p:nvPr/>
          </p:nvSpPr>
          <p:spPr bwMode="auto">
            <a:xfrm>
              <a:off x="8596311" y="2293938"/>
              <a:ext cx="231777" cy="420688"/>
            </a:xfrm>
            <a:custGeom>
              <a:avLst/>
              <a:gdLst>
                <a:gd name="T0" fmla="*/ 0 w 10"/>
                <a:gd name="T1" fmla="*/ 0 h 20"/>
                <a:gd name="T2" fmla="*/ 10 w 10"/>
                <a:gd name="T3" fmla="*/ 0 h 20"/>
                <a:gd name="T4" fmla="*/ 10 w 10"/>
                <a:gd name="T5" fmla="*/ 20 h 20"/>
              </a:gdLst>
              <a:ahLst/>
              <a:cxnLst>
                <a:cxn ang="0">
                  <a:pos x="T0" y="T1"/>
                </a:cxn>
                <a:cxn ang="0">
                  <a:pos x="T2" y="T3"/>
                </a:cxn>
                <a:cxn ang="0">
                  <a:pos x="T4" y="T5"/>
                </a:cxn>
              </a:cxnLst>
              <a:rect l="0" t="0" r="r" b="b"/>
              <a:pathLst>
                <a:path w="10" h="20">
                  <a:moveTo>
                    <a:pt x="0" y="0"/>
                  </a:moveTo>
                  <a:lnTo>
                    <a:pt x="10" y="0"/>
                  </a:lnTo>
                  <a:lnTo>
                    <a:pt x="10" y="20"/>
                  </a:lnTo>
                </a:path>
              </a:pathLst>
            </a:custGeom>
            <a:noFill/>
            <a:ln w="13" cap="flat">
              <a:solidFill>
                <a:srgbClr val="24282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180">
              <a:extLst>
                <a:ext uri="{FF2B5EF4-FFF2-40B4-BE49-F238E27FC236}">
                  <a16:creationId xmlns:a16="http://schemas.microsoft.com/office/drawing/2014/main" id="{7B29B333-6EB7-C1E1-2885-D91DA0CA4AE9}"/>
                </a:ext>
              </a:extLst>
            </p:cNvPr>
            <p:cNvSpPr>
              <a:spLocks/>
            </p:cNvSpPr>
            <p:nvPr/>
          </p:nvSpPr>
          <p:spPr bwMode="auto">
            <a:xfrm>
              <a:off x="3867150" y="3638550"/>
              <a:ext cx="5106988" cy="757238"/>
            </a:xfrm>
            <a:custGeom>
              <a:avLst/>
              <a:gdLst>
                <a:gd name="T0" fmla="*/ 0 w 243"/>
                <a:gd name="T1" fmla="*/ 0 h 36"/>
                <a:gd name="T2" fmla="*/ 38 w 243"/>
                <a:gd name="T3" fmla="*/ 0 h 36"/>
                <a:gd name="T4" fmla="*/ 38 w 243"/>
                <a:gd name="T5" fmla="*/ 36 h 36"/>
                <a:gd name="T6" fmla="*/ 59 w 243"/>
                <a:gd name="T7" fmla="*/ 36 h 36"/>
                <a:gd name="T8" fmla="*/ 59 w 243"/>
                <a:gd name="T9" fmla="*/ 0 h 36"/>
                <a:gd name="T10" fmla="*/ 79 w 243"/>
                <a:gd name="T11" fmla="*/ 0 h 36"/>
                <a:gd name="T12" fmla="*/ 79 w 243"/>
                <a:gd name="T13" fmla="*/ 36 h 36"/>
                <a:gd name="T14" fmla="*/ 123 w 243"/>
                <a:gd name="T15" fmla="*/ 36 h 36"/>
                <a:gd name="T16" fmla="*/ 123 w 243"/>
                <a:gd name="T17" fmla="*/ 0 h 36"/>
                <a:gd name="T18" fmla="*/ 164 w 243"/>
                <a:gd name="T19" fmla="*/ 0 h 36"/>
                <a:gd name="T20" fmla="*/ 164 w 243"/>
                <a:gd name="T21" fmla="*/ 36 h 36"/>
                <a:gd name="T22" fmla="*/ 243 w 243"/>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36">
                  <a:moveTo>
                    <a:pt x="0" y="0"/>
                  </a:moveTo>
                  <a:lnTo>
                    <a:pt x="38" y="0"/>
                  </a:lnTo>
                  <a:lnTo>
                    <a:pt x="38" y="36"/>
                  </a:lnTo>
                  <a:lnTo>
                    <a:pt x="59" y="36"/>
                  </a:lnTo>
                  <a:lnTo>
                    <a:pt x="59" y="0"/>
                  </a:lnTo>
                  <a:lnTo>
                    <a:pt x="79" y="0"/>
                  </a:lnTo>
                  <a:lnTo>
                    <a:pt x="79" y="36"/>
                  </a:lnTo>
                  <a:lnTo>
                    <a:pt x="123" y="36"/>
                  </a:lnTo>
                  <a:lnTo>
                    <a:pt x="123" y="0"/>
                  </a:lnTo>
                  <a:lnTo>
                    <a:pt x="164" y="0"/>
                  </a:lnTo>
                  <a:lnTo>
                    <a:pt x="164" y="36"/>
                  </a:lnTo>
                  <a:lnTo>
                    <a:pt x="243" y="36"/>
                  </a:lnTo>
                </a:path>
              </a:pathLst>
            </a:custGeom>
            <a:noFill/>
            <a:ln w="13" cap="flat">
              <a:solidFill>
                <a:srgbClr val="3B247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872457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DD4FC4-6927-00FE-1AF6-FD2E39C076B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C754F18-0AA3-4653-43A9-053B4EADC918}"/>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7" name="AutoShape 3">
            <a:extLst>
              <a:ext uri="{FF2B5EF4-FFF2-40B4-BE49-F238E27FC236}">
                <a16:creationId xmlns:a16="http://schemas.microsoft.com/office/drawing/2014/main" id="{FCA34F8A-A842-772F-6B87-FC72703C5AE4}"/>
              </a:ext>
            </a:extLst>
          </p:cNvPr>
          <p:cNvSpPr>
            <a:spLocks noChangeAspect="1" noChangeArrowheads="1" noTextEdit="1"/>
          </p:cNvSpPr>
          <p:nvPr/>
        </p:nvSpPr>
        <p:spPr bwMode="auto">
          <a:xfrm>
            <a:off x="2819400" y="297221"/>
            <a:ext cx="6019800" cy="582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31839184-EC08-1366-7F13-F84F02A4F571}"/>
              </a:ext>
            </a:extLst>
          </p:cNvPr>
          <p:cNvSpPr>
            <a:spLocks noChangeArrowheads="1"/>
          </p:cNvSpPr>
          <p:nvPr/>
        </p:nvSpPr>
        <p:spPr bwMode="auto">
          <a:xfrm>
            <a:off x="5035021" y="680729"/>
            <a:ext cx="1290476" cy="856077"/>
          </a:xfrm>
          <a:prstGeom prst="rect">
            <a:avLst/>
          </a:prstGeom>
          <a:solidFill>
            <a:srgbClr val="FFD5D5"/>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9" name="Rectangle 6">
            <a:extLst>
              <a:ext uri="{FF2B5EF4-FFF2-40B4-BE49-F238E27FC236}">
                <a16:creationId xmlns:a16="http://schemas.microsoft.com/office/drawing/2014/main" id="{2CC1F67B-75BC-AB4B-F968-2A97280267F8}"/>
              </a:ext>
            </a:extLst>
          </p:cNvPr>
          <p:cNvSpPr>
            <a:spLocks noChangeArrowheads="1"/>
          </p:cNvSpPr>
          <p:nvPr/>
        </p:nvSpPr>
        <p:spPr bwMode="auto">
          <a:xfrm>
            <a:off x="5042291" y="2287463"/>
            <a:ext cx="1325010" cy="774286"/>
          </a:xfrm>
          <a:prstGeom prst="rect">
            <a:avLst/>
          </a:prstGeom>
          <a:solidFill>
            <a:srgbClr val="FFE6D5"/>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0" name="Rectangle 7">
            <a:extLst>
              <a:ext uri="{FF2B5EF4-FFF2-40B4-BE49-F238E27FC236}">
                <a16:creationId xmlns:a16="http://schemas.microsoft.com/office/drawing/2014/main" id="{38EA29ED-520B-6118-48DB-17CD5AFC4BB4}"/>
              </a:ext>
            </a:extLst>
          </p:cNvPr>
          <p:cNvSpPr>
            <a:spLocks noChangeArrowheads="1"/>
          </p:cNvSpPr>
          <p:nvPr/>
        </p:nvSpPr>
        <p:spPr bwMode="auto">
          <a:xfrm>
            <a:off x="7441487" y="2292916"/>
            <a:ext cx="1008753" cy="783374"/>
          </a:xfrm>
          <a:prstGeom prst="rect">
            <a:avLst/>
          </a:prstGeom>
          <a:solidFill>
            <a:srgbClr val="D5F6FF"/>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1" name="Rectangle 8">
            <a:extLst>
              <a:ext uri="{FF2B5EF4-FFF2-40B4-BE49-F238E27FC236}">
                <a16:creationId xmlns:a16="http://schemas.microsoft.com/office/drawing/2014/main" id="{2C9612F7-C1AA-6A44-7B8A-DFB70E69FD5E}"/>
              </a:ext>
            </a:extLst>
          </p:cNvPr>
          <p:cNvSpPr>
            <a:spLocks noChangeArrowheads="1"/>
          </p:cNvSpPr>
          <p:nvPr/>
        </p:nvSpPr>
        <p:spPr bwMode="auto">
          <a:xfrm>
            <a:off x="2369904" y="2280193"/>
            <a:ext cx="1010570" cy="781556"/>
          </a:xfrm>
          <a:prstGeom prst="rect">
            <a:avLst/>
          </a:prstGeom>
          <a:solidFill>
            <a:srgbClr val="F4D7E3"/>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2" name="Rectangle 9">
            <a:extLst>
              <a:ext uri="{FF2B5EF4-FFF2-40B4-BE49-F238E27FC236}">
                <a16:creationId xmlns:a16="http://schemas.microsoft.com/office/drawing/2014/main" id="{B7BB4391-4591-2B18-FC0F-EC2ABD6CA257}"/>
              </a:ext>
            </a:extLst>
          </p:cNvPr>
          <p:cNvSpPr>
            <a:spLocks noChangeArrowheads="1"/>
          </p:cNvSpPr>
          <p:nvPr/>
        </p:nvSpPr>
        <p:spPr bwMode="auto">
          <a:xfrm>
            <a:off x="5167704" y="942459"/>
            <a:ext cx="1017841"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Processor</a:t>
            </a:r>
            <a:endParaRPr kumimoji="0" lang="en-US" sz="2000" b="0" i="0" u="none" strike="noStrike" cap="none" normalizeH="0" baseline="0">
              <a:ln>
                <a:noFill/>
              </a:ln>
              <a:solidFill>
                <a:schemeClr val="tx1"/>
              </a:solidFill>
              <a:effectLst/>
              <a:latin typeface="Arial" pitchFamily="34" charset="0"/>
            </a:endParaRPr>
          </a:p>
        </p:txBody>
      </p:sp>
      <p:sp>
        <p:nvSpPr>
          <p:cNvPr id="13" name="Rectangle 10">
            <a:extLst>
              <a:ext uri="{FF2B5EF4-FFF2-40B4-BE49-F238E27FC236}">
                <a16:creationId xmlns:a16="http://schemas.microsoft.com/office/drawing/2014/main" id="{47483BF1-AEBB-B6E9-4B64-D44D73FBD310}"/>
              </a:ext>
            </a:extLst>
          </p:cNvPr>
          <p:cNvSpPr>
            <a:spLocks noChangeArrowheads="1"/>
          </p:cNvSpPr>
          <p:nvPr/>
        </p:nvSpPr>
        <p:spPr bwMode="auto">
          <a:xfrm>
            <a:off x="5058877" y="2332903"/>
            <a:ext cx="1337733"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North Bridge</a:t>
            </a:r>
            <a:endParaRPr kumimoji="0" lang="en-US" sz="2000" b="0" i="0" u="none" strike="noStrike" cap="none" normalizeH="0" baseline="0">
              <a:ln>
                <a:noFill/>
              </a:ln>
              <a:solidFill>
                <a:schemeClr val="tx1"/>
              </a:solidFill>
              <a:effectLst/>
              <a:latin typeface="Arial" pitchFamily="34" charset="0"/>
            </a:endParaRPr>
          </a:p>
        </p:txBody>
      </p:sp>
      <p:sp>
        <p:nvSpPr>
          <p:cNvPr id="14" name="Rectangle 11">
            <a:extLst>
              <a:ext uri="{FF2B5EF4-FFF2-40B4-BE49-F238E27FC236}">
                <a16:creationId xmlns:a16="http://schemas.microsoft.com/office/drawing/2014/main" id="{E31A201E-F1D3-0503-2B9F-09D5DF71C279}"/>
              </a:ext>
            </a:extLst>
          </p:cNvPr>
          <p:cNvSpPr>
            <a:spLocks noChangeArrowheads="1"/>
          </p:cNvSpPr>
          <p:nvPr/>
        </p:nvSpPr>
        <p:spPr bwMode="auto">
          <a:xfrm>
            <a:off x="5514860" y="2694599"/>
            <a:ext cx="43803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chip</a:t>
            </a:r>
            <a:endParaRPr kumimoji="0" lang="en-US" sz="2000" b="0" i="0" u="none" strike="noStrike" cap="none" normalizeH="0" baseline="0">
              <a:ln>
                <a:noFill/>
              </a:ln>
              <a:solidFill>
                <a:schemeClr val="tx1"/>
              </a:solidFill>
              <a:effectLst/>
              <a:latin typeface="Arial" pitchFamily="34" charset="0"/>
            </a:endParaRPr>
          </a:p>
        </p:txBody>
      </p:sp>
      <p:sp>
        <p:nvSpPr>
          <p:cNvPr id="15" name="Rectangle 12">
            <a:extLst>
              <a:ext uri="{FF2B5EF4-FFF2-40B4-BE49-F238E27FC236}">
                <a16:creationId xmlns:a16="http://schemas.microsoft.com/office/drawing/2014/main" id="{8DAB5DF2-1AAC-129F-845E-7E7AE8B8FFE6}"/>
              </a:ext>
            </a:extLst>
          </p:cNvPr>
          <p:cNvSpPr>
            <a:spLocks noChangeArrowheads="1"/>
          </p:cNvSpPr>
          <p:nvPr/>
        </p:nvSpPr>
        <p:spPr bwMode="auto">
          <a:xfrm>
            <a:off x="5660266" y="1605873"/>
            <a:ext cx="90879" cy="588894"/>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6" name="Freeform 13">
            <a:extLst>
              <a:ext uri="{FF2B5EF4-FFF2-40B4-BE49-F238E27FC236}">
                <a16:creationId xmlns:a16="http://schemas.microsoft.com/office/drawing/2014/main" id="{9F75EE38-F57F-BBB8-80D9-D4A38F00FF56}"/>
              </a:ext>
            </a:extLst>
          </p:cNvPr>
          <p:cNvSpPr>
            <a:spLocks/>
          </p:cNvSpPr>
          <p:nvPr/>
        </p:nvSpPr>
        <p:spPr bwMode="auto">
          <a:xfrm>
            <a:off x="5565752" y="1507724"/>
            <a:ext cx="283541" cy="150859"/>
          </a:xfrm>
          <a:custGeom>
            <a:avLst/>
            <a:gdLst>
              <a:gd name="T0" fmla="*/ 216 w 426"/>
              <a:gd name="T1" fmla="*/ 0 h 225"/>
              <a:gd name="T2" fmla="*/ 0 w 426"/>
              <a:gd name="T3" fmla="*/ 225 h 225"/>
              <a:gd name="T4" fmla="*/ 426 w 426"/>
              <a:gd name="T5" fmla="*/ 225 h 225"/>
              <a:gd name="T6" fmla="*/ 216 w 426"/>
              <a:gd name="T7" fmla="*/ 0 h 225"/>
            </a:gdLst>
            <a:ahLst/>
            <a:cxnLst>
              <a:cxn ang="0">
                <a:pos x="T0" y="T1"/>
              </a:cxn>
              <a:cxn ang="0">
                <a:pos x="T2" y="T3"/>
              </a:cxn>
              <a:cxn ang="0">
                <a:pos x="T4" y="T5"/>
              </a:cxn>
              <a:cxn ang="0">
                <a:pos x="T6" y="T7"/>
              </a:cxn>
            </a:cxnLst>
            <a:rect l="0" t="0" r="r" b="b"/>
            <a:pathLst>
              <a:path w="426" h="225">
                <a:moveTo>
                  <a:pt x="216" y="0"/>
                </a:moveTo>
                <a:lnTo>
                  <a:pt x="0" y="225"/>
                </a:lnTo>
                <a:lnTo>
                  <a:pt x="426" y="225"/>
                </a:lnTo>
                <a:lnTo>
                  <a:pt x="216" y="0"/>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7" name="Rectangle 14">
            <a:extLst>
              <a:ext uri="{FF2B5EF4-FFF2-40B4-BE49-F238E27FC236}">
                <a16:creationId xmlns:a16="http://schemas.microsoft.com/office/drawing/2014/main" id="{75EC5FB1-5075-9D38-FDA9-F6350DF2D7A5}"/>
              </a:ext>
            </a:extLst>
          </p:cNvPr>
          <p:cNvSpPr>
            <a:spLocks noChangeArrowheads="1"/>
          </p:cNvSpPr>
          <p:nvPr/>
        </p:nvSpPr>
        <p:spPr bwMode="auto">
          <a:xfrm>
            <a:off x="5820212" y="1753097"/>
            <a:ext cx="98148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Frontside</a:t>
            </a:r>
            <a:endParaRPr kumimoji="0" lang="en-US" sz="2000" b="0" i="0" u="none" strike="noStrike" cap="none" normalizeH="0" baseline="0">
              <a:ln>
                <a:noFill/>
              </a:ln>
              <a:solidFill>
                <a:schemeClr val="tx1"/>
              </a:solidFill>
              <a:effectLst/>
              <a:latin typeface="Arial" pitchFamily="34" charset="0"/>
            </a:endParaRPr>
          </a:p>
        </p:txBody>
      </p:sp>
      <p:sp>
        <p:nvSpPr>
          <p:cNvPr id="18" name="Rectangle 15">
            <a:extLst>
              <a:ext uri="{FF2B5EF4-FFF2-40B4-BE49-F238E27FC236}">
                <a16:creationId xmlns:a16="http://schemas.microsoft.com/office/drawing/2014/main" id="{11DF8349-E204-A167-9EA4-2D7F431B4467}"/>
              </a:ext>
            </a:extLst>
          </p:cNvPr>
          <p:cNvSpPr>
            <a:spLocks noChangeArrowheads="1"/>
          </p:cNvSpPr>
          <p:nvPr/>
        </p:nvSpPr>
        <p:spPr bwMode="auto">
          <a:xfrm>
            <a:off x="6027415" y="1953030"/>
            <a:ext cx="37078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19" name="Rectangle 16">
            <a:extLst>
              <a:ext uri="{FF2B5EF4-FFF2-40B4-BE49-F238E27FC236}">
                <a16:creationId xmlns:a16="http://schemas.microsoft.com/office/drawing/2014/main" id="{6BDB3CBA-E39A-A354-D570-D257A91EA360}"/>
              </a:ext>
            </a:extLst>
          </p:cNvPr>
          <p:cNvSpPr>
            <a:spLocks noChangeArrowheads="1"/>
          </p:cNvSpPr>
          <p:nvPr/>
        </p:nvSpPr>
        <p:spPr bwMode="auto">
          <a:xfrm>
            <a:off x="2411354" y="2362563"/>
            <a:ext cx="908786"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Graphics</a:t>
            </a:r>
            <a:endParaRPr kumimoji="0" lang="en-US" sz="2000" b="0" i="0" u="none" strike="noStrike" cap="none" normalizeH="0" baseline="0">
              <a:ln>
                <a:noFill/>
              </a:ln>
              <a:solidFill>
                <a:schemeClr val="tx1"/>
              </a:solidFill>
              <a:effectLst/>
              <a:latin typeface="Arial" pitchFamily="34" charset="0"/>
            </a:endParaRPr>
          </a:p>
        </p:txBody>
      </p:sp>
      <p:sp>
        <p:nvSpPr>
          <p:cNvPr id="20" name="Rectangle 17">
            <a:extLst>
              <a:ext uri="{FF2B5EF4-FFF2-40B4-BE49-F238E27FC236}">
                <a16:creationId xmlns:a16="http://schemas.microsoft.com/office/drawing/2014/main" id="{75E9A574-1291-CEAD-8B5B-E715A5D9B05C}"/>
              </a:ext>
            </a:extLst>
          </p:cNvPr>
          <p:cNvSpPr>
            <a:spLocks noChangeArrowheads="1"/>
          </p:cNvSpPr>
          <p:nvPr/>
        </p:nvSpPr>
        <p:spPr bwMode="auto">
          <a:xfrm>
            <a:off x="2376820" y="2600665"/>
            <a:ext cx="1017841"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processor</a:t>
            </a:r>
            <a:endParaRPr kumimoji="0" lang="en-US" sz="2000" b="0" i="0" u="none" strike="noStrike" cap="none" normalizeH="0" baseline="0">
              <a:ln>
                <a:noFill/>
              </a:ln>
              <a:solidFill>
                <a:schemeClr val="tx1"/>
              </a:solidFill>
              <a:effectLst/>
              <a:latin typeface="Arial" pitchFamily="34" charset="0"/>
            </a:endParaRPr>
          </a:p>
        </p:txBody>
      </p:sp>
      <p:sp>
        <p:nvSpPr>
          <p:cNvPr id="21" name="Freeform 18">
            <a:extLst>
              <a:ext uri="{FF2B5EF4-FFF2-40B4-BE49-F238E27FC236}">
                <a16:creationId xmlns:a16="http://schemas.microsoft.com/office/drawing/2014/main" id="{0A1ED740-91A5-CC36-E7B1-D4EB80927DA6}"/>
              </a:ext>
            </a:extLst>
          </p:cNvPr>
          <p:cNvSpPr>
            <a:spLocks/>
          </p:cNvSpPr>
          <p:nvPr/>
        </p:nvSpPr>
        <p:spPr bwMode="auto">
          <a:xfrm>
            <a:off x="5563934" y="2151145"/>
            <a:ext cx="283541" cy="150859"/>
          </a:xfrm>
          <a:custGeom>
            <a:avLst/>
            <a:gdLst>
              <a:gd name="T0" fmla="*/ 216 w 426"/>
              <a:gd name="T1" fmla="*/ 225 h 225"/>
              <a:gd name="T2" fmla="*/ 0 w 426"/>
              <a:gd name="T3" fmla="*/ 0 h 225"/>
              <a:gd name="T4" fmla="*/ 426 w 426"/>
              <a:gd name="T5" fmla="*/ 0 h 225"/>
              <a:gd name="T6" fmla="*/ 216 w 426"/>
              <a:gd name="T7" fmla="*/ 225 h 225"/>
            </a:gdLst>
            <a:ahLst/>
            <a:cxnLst>
              <a:cxn ang="0">
                <a:pos x="T0" y="T1"/>
              </a:cxn>
              <a:cxn ang="0">
                <a:pos x="T2" y="T3"/>
              </a:cxn>
              <a:cxn ang="0">
                <a:pos x="T4" y="T5"/>
              </a:cxn>
              <a:cxn ang="0">
                <a:pos x="T6" y="T7"/>
              </a:cxn>
            </a:cxnLst>
            <a:rect l="0" t="0" r="r" b="b"/>
            <a:pathLst>
              <a:path w="426" h="225">
                <a:moveTo>
                  <a:pt x="216" y="225"/>
                </a:moveTo>
                <a:lnTo>
                  <a:pt x="0" y="0"/>
                </a:lnTo>
                <a:lnTo>
                  <a:pt x="426" y="0"/>
                </a:lnTo>
                <a:lnTo>
                  <a:pt x="216" y="22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2" name="Rectangle 19">
            <a:extLst>
              <a:ext uri="{FF2B5EF4-FFF2-40B4-BE49-F238E27FC236}">
                <a16:creationId xmlns:a16="http://schemas.microsoft.com/office/drawing/2014/main" id="{48E593CB-AB01-5526-B5FA-52B93A4809CA}"/>
              </a:ext>
            </a:extLst>
          </p:cNvPr>
          <p:cNvSpPr>
            <a:spLocks noChangeArrowheads="1"/>
          </p:cNvSpPr>
          <p:nvPr/>
        </p:nvSpPr>
        <p:spPr bwMode="auto">
          <a:xfrm>
            <a:off x="3576772" y="2630984"/>
            <a:ext cx="1338289" cy="98150"/>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3" name="Freeform 20">
            <a:extLst>
              <a:ext uri="{FF2B5EF4-FFF2-40B4-BE49-F238E27FC236}">
                <a16:creationId xmlns:a16="http://schemas.microsoft.com/office/drawing/2014/main" id="{0FA702C5-9616-7C30-2DE1-611E13BD2554}"/>
              </a:ext>
            </a:extLst>
          </p:cNvPr>
          <p:cNvSpPr>
            <a:spLocks/>
          </p:cNvSpPr>
          <p:nvPr/>
        </p:nvSpPr>
        <p:spPr bwMode="auto">
          <a:xfrm>
            <a:off x="4851446" y="2536470"/>
            <a:ext cx="185392" cy="285359"/>
          </a:xfrm>
          <a:custGeom>
            <a:avLst/>
            <a:gdLst>
              <a:gd name="T0" fmla="*/ 278 w 278"/>
              <a:gd name="T1" fmla="*/ 216 h 426"/>
              <a:gd name="T2" fmla="*/ 0 w 278"/>
              <a:gd name="T3" fmla="*/ 0 h 426"/>
              <a:gd name="T4" fmla="*/ 0 w 278"/>
              <a:gd name="T5" fmla="*/ 426 h 426"/>
              <a:gd name="T6" fmla="*/ 278 w 278"/>
              <a:gd name="T7" fmla="*/ 216 h 426"/>
            </a:gdLst>
            <a:ahLst/>
            <a:cxnLst>
              <a:cxn ang="0">
                <a:pos x="T0" y="T1"/>
              </a:cxn>
              <a:cxn ang="0">
                <a:pos x="T2" y="T3"/>
              </a:cxn>
              <a:cxn ang="0">
                <a:pos x="T4" y="T5"/>
              </a:cxn>
              <a:cxn ang="0">
                <a:pos x="T6" y="T7"/>
              </a:cxn>
            </a:cxnLst>
            <a:rect l="0" t="0" r="r" b="b"/>
            <a:pathLst>
              <a:path w="278" h="426">
                <a:moveTo>
                  <a:pt x="278" y="216"/>
                </a:moveTo>
                <a:lnTo>
                  <a:pt x="0" y="0"/>
                </a:lnTo>
                <a:lnTo>
                  <a:pt x="0" y="426"/>
                </a:lnTo>
                <a:lnTo>
                  <a:pt x="278"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4" name="Freeform 21">
            <a:extLst>
              <a:ext uri="{FF2B5EF4-FFF2-40B4-BE49-F238E27FC236}">
                <a16:creationId xmlns:a16="http://schemas.microsoft.com/office/drawing/2014/main" id="{FE75A54D-BFE4-B51C-6C68-2F5FB3C6C96F}"/>
              </a:ext>
            </a:extLst>
          </p:cNvPr>
          <p:cNvSpPr>
            <a:spLocks/>
          </p:cNvSpPr>
          <p:nvPr/>
        </p:nvSpPr>
        <p:spPr bwMode="auto">
          <a:xfrm>
            <a:off x="3391380" y="2535561"/>
            <a:ext cx="185392" cy="283541"/>
          </a:xfrm>
          <a:custGeom>
            <a:avLst/>
            <a:gdLst>
              <a:gd name="T0" fmla="*/ 0 w 278"/>
              <a:gd name="T1" fmla="*/ 216 h 426"/>
              <a:gd name="T2" fmla="*/ 278 w 278"/>
              <a:gd name="T3" fmla="*/ 0 h 426"/>
              <a:gd name="T4" fmla="*/ 278 w 278"/>
              <a:gd name="T5" fmla="*/ 426 h 426"/>
              <a:gd name="T6" fmla="*/ 0 w 278"/>
              <a:gd name="T7" fmla="*/ 216 h 426"/>
            </a:gdLst>
            <a:ahLst/>
            <a:cxnLst>
              <a:cxn ang="0">
                <a:pos x="T0" y="T1"/>
              </a:cxn>
              <a:cxn ang="0">
                <a:pos x="T2" y="T3"/>
              </a:cxn>
              <a:cxn ang="0">
                <a:pos x="T4" y="T5"/>
              </a:cxn>
              <a:cxn ang="0">
                <a:pos x="T6" y="T7"/>
              </a:cxn>
            </a:cxnLst>
            <a:rect l="0" t="0" r="r" b="b"/>
            <a:pathLst>
              <a:path w="278" h="426">
                <a:moveTo>
                  <a:pt x="0" y="216"/>
                </a:moveTo>
                <a:lnTo>
                  <a:pt x="278" y="0"/>
                </a:lnTo>
                <a:lnTo>
                  <a:pt x="278" y="426"/>
                </a:lnTo>
                <a:lnTo>
                  <a:pt x="0"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5" name="Rectangle 22">
            <a:extLst>
              <a:ext uri="{FF2B5EF4-FFF2-40B4-BE49-F238E27FC236}">
                <a16:creationId xmlns:a16="http://schemas.microsoft.com/office/drawing/2014/main" id="{78B948E3-E010-45F1-25BB-0450BC562E14}"/>
              </a:ext>
            </a:extLst>
          </p:cNvPr>
          <p:cNvSpPr>
            <a:spLocks noChangeArrowheads="1"/>
          </p:cNvSpPr>
          <p:nvPr/>
        </p:nvSpPr>
        <p:spPr bwMode="auto">
          <a:xfrm>
            <a:off x="6518160" y="2618261"/>
            <a:ext cx="797914" cy="9087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6" name="Freeform 23">
            <a:extLst>
              <a:ext uri="{FF2B5EF4-FFF2-40B4-BE49-F238E27FC236}">
                <a16:creationId xmlns:a16="http://schemas.microsoft.com/office/drawing/2014/main" id="{2A281EE0-1DFD-C9FD-3CF9-7B5CABB2DFDB}"/>
              </a:ext>
            </a:extLst>
          </p:cNvPr>
          <p:cNvSpPr>
            <a:spLocks/>
          </p:cNvSpPr>
          <p:nvPr/>
        </p:nvSpPr>
        <p:spPr bwMode="auto">
          <a:xfrm>
            <a:off x="7245189" y="2523747"/>
            <a:ext cx="203568" cy="283541"/>
          </a:xfrm>
          <a:custGeom>
            <a:avLst/>
            <a:gdLst>
              <a:gd name="T0" fmla="*/ 305 w 305"/>
              <a:gd name="T1" fmla="*/ 215 h 426"/>
              <a:gd name="T2" fmla="*/ 0 w 305"/>
              <a:gd name="T3" fmla="*/ 0 h 426"/>
              <a:gd name="T4" fmla="*/ 0 w 305"/>
              <a:gd name="T5" fmla="*/ 426 h 426"/>
              <a:gd name="T6" fmla="*/ 305 w 305"/>
              <a:gd name="T7" fmla="*/ 215 h 426"/>
            </a:gdLst>
            <a:ahLst/>
            <a:cxnLst>
              <a:cxn ang="0">
                <a:pos x="T0" y="T1"/>
              </a:cxn>
              <a:cxn ang="0">
                <a:pos x="T2" y="T3"/>
              </a:cxn>
              <a:cxn ang="0">
                <a:pos x="T4" y="T5"/>
              </a:cxn>
              <a:cxn ang="0">
                <a:pos x="T6" y="T7"/>
              </a:cxn>
            </a:cxnLst>
            <a:rect l="0" t="0" r="r" b="b"/>
            <a:pathLst>
              <a:path w="305" h="426">
                <a:moveTo>
                  <a:pt x="305" y="215"/>
                </a:moveTo>
                <a:lnTo>
                  <a:pt x="0" y="0"/>
                </a:lnTo>
                <a:lnTo>
                  <a:pt x="0" y="426"/>
                </a:lnTo>
                <a:lnTo>
                  <a:pt x="305" y="21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7" name="Freeform 24">
            <a:extLst>
              <a:ext uri="{FF2B5EF4-FFF2-40B4-BE49-F238E27FC236}">
                <a16:creationId xmlns:a16="http://schemas.microsoft.com/office/drawing/2014/main" id="{C1F081CB-FBA0-65C6-F1BF-6CE5B904B268}"/>
              </a:ext>
            </a:extLst>
          </p:cNvPr>
          <p:cNvSpPr>
            <a:spLocks/>
          </p:cNvSpPr>
          <p:nvPr/>
        </p:nvSpPr>
        <p:spPr bwMode="auto">
          <a:xfrm>
            <a:off x="6372754" y="2521930"/>
            <a:ext cx="203568" cy="283541"/>
          </a:xfrm>
          <a:custGeom>
            <a:avLst/>
            <a:gdLst>
              <a:gd name="T0" fmla="*/ 0 w 305"/>
              <a:gd name="T1" fmla="*/ 216 h 426"/>
              <a:gd name="T2" fmla="*/ 305 w 305"/>
              <a:gd name="T3" fmla="*/ 0 h 426"/>
              <a:gd name="T4" fmla="*/ 305 w 305"/>
              <a:gd name="T5" fmla="*/ 426 h 426"/>
              <a:gd name="T6" fmla="*/ 0 w 305"/>
              <a:gd name="T7" fmla="*/ 216 h 426"/>
            </a:gdLst>
            <a:ahLst/>
            <a:cxnLst>
              <a:cxn ang="0">
                <a:pos x="T0" y="T1"/>
              </a:cxn>
              <a:cxn ang="0">
                <a:pos x="T2" y="T3"/>
              </a:cxn>
              <a:cxn ang="0">
                <a:pos x="T4" y="T5"/>
              </a:cxn>
              <a:cxn ang="0">
                <a:pos x="T6" y="T7"/>
              </a:cxn>
            </a:cxnLst>
            <a:rect l="0" t="0" r="r" b="b"/>
            <a:pathLst>
              <a:path w="305" h="426">
                <a:moveTo>
                  <a:pt x="0" y="216"/>
                </a:moveTo>
                <a:lnTo>
                  <a:pt x="305" y="0"/>
                </a:lnTo>
                <a:lnTo>
                  <a:pt x="305" y="426"/>
                </a:lnTo>
                <a:lnTo>
                  <a:pt x="0"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8" name="Rectangle 25">
            <a:extLst>
              <a:ext uri="{FF2B5EF4-FFF2-40B4-BE49-F238E27FC236}">
                <a16:creationId xmlns:a16="http://schemas.microsoft.com/office/drawing/2014/main" id="{4850486F-6C90-E8AA-D4F5-40827901DF06}"/>
              </a:ext>
            </a:extLst>
          </p:cNvPr>
          <p:cNvSpPr>
            <a:spLocks noChangeArrowheads="1"/>
          </p:cNvSpPr>
          <p:nvPr/>
        </p:nvSpPr>
        <p:spPr bwMode="auto">
          <a:xfrm>
            <a:off x="7554176" y="2165686"/>
            <a:ext cx="1010570" cy="783374"/>
          </a:xfrm>
          <a:prstGeom prst="rect">
            <a:avLst/>
          </a:prstGeom>
          <a:solidFill>
            <a:srgbClr val="D5F6FF"/>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9" name="Rectangle 26">
            <a:extLst>
              <a:ext uri="{FF2B5EF4-FFF2-40B4-BE49-F238E27FC236}">
                <a16:creationId xmlns:a16="http://schemas.microsoft.com/office/drawing/2014/main" id="{32763C2D-BD70-2BDF-D02D-9581F1254160}"/>
              </a:ext>
            </a:extLst>
          </p:cNvPr>
          <p:cNvSpPr>
            <a:spLocks noChangeArrowheads="1"/>
          </p:cNvSpPr>
          <p:nvPr/>
        </p:nvSpPr>
        <p:spPr bwMode="auto">
          <a:xfrm>
            <a:off x="7683224" y="2038456"/>
            <a:ext cx="1008753" cy="781556"/>
          </a:xfrm>
          <a:prstGeom prst="rect">
            <a:avLst/>
          </a:prstGeom>
          <a:solidFill>
            <a:srgbClr val="D5F6FF"/>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0" name="Rectangle 27">
            <a:extLst>
              <a:ext uri="{FF2B5EF4-FFF2-40B4-BE49-F238E27FC236}">
                <a16:creationId xmlns:a16="http://schemas.microsoft.com/office/drawing/2014/main" id="{8C190DDA-C667-ED18-F728-FE8C1202E5EA}"/>
              </a:ext>
            </a:extLst>
          </p:cNvPr>
          <p:cNvSpPr>
            <a:spLocks noChangeArrowheads="1"/>
          </p:cNvSpPr>
          <p:nvPr/>
        </p:nvSpPr>
        <p:spPr bwMode="auto">
          <a:xfrm>
            <a:off x="7752389" y="2202037"/>
            <a:ext cx="894246"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Memory</a:t>
            </a:r>
            <a:endParaRPr kumimoji="0" lang="en-US" sz="2000" b="0" i="0" u="none" strike="noStrike" cap="none" normalizeH="0" baseline="0">
              <a:ln>
                <a:noFill/>
              </a:ln>
              <a:solidFill>
                <a:schemeClr val="tx1"/>
              </a:solidFill>
              <a:effectLst/>
              <a:latin typeface="Arial" pitchFamily="34" charset="0"/>
            </a:endParaRPr>
          </a:p>
        </p:txBody>
      </p:sp>
      <p:sp>
        <p:nvSpPr>
          <p:cNvPr id="31" name="Rectangle 28">
            <a:extLst>
              <a:ext uri="{FF2B5EF4-FFF2-40B4-BE49-F238E27FC236}">
                <a16:creationId xmlns:a16="http://schemas.microsoft.com/office/drawing/2014/main" id="{992AA277-CC50-348F-097B-8A6AB3CF8B6F}"/>
              </a:ext>
            </a:extLst>
          </p:cNvPr>
          <p:cNvSpPr>
            <a:spLocks noChangeArrowheads="1"/>
          </p:cNvSpPr>
          <p:nvPr/>
        </p:nvSpPr>
        <p:spPr bwMode="auto">
          <a:xfrm>
            <a:off x="7734213" y="2449227"/>
            <a:ext cx="897881"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modules</a:t>
            </a:r>
            <a:endParaRPr kumimoji="0" lang="en-US" sz="2000" b="0" i="0" u="none" strike="noStrike" cap="none" normalizeH="0" baseline="0">
              <a:ln>
                <a:noFill/>
              </a:ln>
              <a:solidFill>
                <a:schemeClr val="tx1"/>
              </a:solidFill>
              <a:effectLst/>
              <a:latin typeface="Arial" pitchFamily="34" charset="0"/>
            </a:endParaRPr>
          </a:p>
        </p:txBody>
      </p:sp>
      <p:sp>
        <p:nvSpPr>
          <p:cNvPr id="32" name="Rectangle 29">
            <a:extLst>
              <a:ext uri="{FF2B5EF4-FFF2-40B4-BE49-F238E27FC236}">
                <a16:creationId xmlns:a16="http://schemas.microsoft.com/office/drawing/2014/main" id="{51E34243-5043-5DC8-7D1C-DE4B0EDB5BAC}"/>
              </a:ext>
            </a:extLst>
          </p:cNvPr>
          <p:cNvSpPr>
            <a:spLocks noChangeArrowheads="1"/>
          </p:cNvSpPr>
          <p:nvPr/>
        </p:nvSpPr>
        <p:spPr bwMode="auto">
          <a:xfrm>
            <a:off x="3588234" y="2048452"/>
            <a:ext cx="1177787"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PCI express</a:t>
            </a:r>
            <a:endParaRPr kumimoji="0" lang="en-US" sz="2000" b="0" i="0" u="none" strike="noStrike" cap="none" normalizeH="0" baseline="0">
              <a:ln>
                <a:noFill/>
              </a:ln>
              <a:solidFill>
                <a:schemeClr val="tx1"/>
              </a:solidFill>
              <a:effectLst/>
              <a:latin typeface="Arial" pitchFamily="34" charset="0"/>
            </a:endParaRPr>
          </a:p>
        </p:txBody>
      </p:sp>
      <p:sp>
        <p:nvSpPr>
          <p:cNvPr id="33" name="Rectangle 30">
            <a:extLst>
              <a:ext uri="{FF2B5EF4-FFF2-40B4-BE49-F238E27FC236}">
                <a16:creationId xmlns:a16="http://schemas.microsoft.com/office/drawing/2014/main" id="{1205394A-8934-05B7-3B4E-11CF5EF684F6}"/>
              </a:ext>
            </a:extLst>
          </p:cNvPr>
          <p:cNvSpPr>
            <a:spLocks noChangeArrowheads="1"/>
          </p:cNvSpPr>
          <p:nvPr/>
        </p:nvSpPr>
        <p:spPr bwMode="auto">
          <a:xfrm>
            <a:off x="4018089" y="2302004"/>
            <a:ext cx="47983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34" name="Rectangle 31">
            <a:extLst>
              <a:ext uri="{FF2B5EF4-FFF2-40B4-BE49-F238E27FC236}">
                <a16:creationId xmlns:a16="http://schemas.microsoft.com/office/drawing/2014/main" id="{37BFEC38-4344-6067-680C-E7F55F1F25A9}"/>
              </a:ext>
            </a:extLst>
          </p:cNvPr>
          <p:cNvSpPr>
            <a:spLocks noChangeArrowheads="1"/>
          </p:cNvSpPr>
          <p:nvPr/>
        </p:nvSpPr>
        <p:spPr bwMode="auto">
          <a:xfrm>
            <a:off x="5634820" y="3145357"/>
            <a:ext cx="90879" cy="588894"/>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5" name="Freeform 32">
            <a:extLst>
              <a:ext uri="{FF2B5EF4-FFF2-40B4-BE49-F238E27FC236}">
                <a16:creationId xmlns:a16="http://schemas.microsoft.com/office/drawing/2014/main" id="{8E600F54-E59D-8896-191B-81244832D694}"/>
              </a:ext>
            </a:extLst>
          </p:cNvPr>
          <p:cNvSpPr>
            <a:spLocks/>
          </p:cNvSpPr>
          <p:nvPr/>
        </p:nvSpPr>
        <p:spPr bwMode="auto">
          <a:xfrm>
            <a:off x="5540306" y="3047208"/>
            <a:ext cx="283541" cy="150859"/>
          </a:xfrm>
          <a:custGeom>
            <a:avLst/>
            <a:gdLst>
              <a:gd name="T0" fmla="*/ 216 w 426"/>
              <a:gd name="T1" fmla="*/ 0 h 225"/>
              <a:gd name="T2" fmla="*/ 0 w 426"/>
              <a:gd name="T3" fmla="*/ 225 h 225"/>
              <a:gd name="T4" fmla="*/ 426 w 426"/>
              <a:gd name="T5" fmla="*/ 225 h 225"/>
              <a:gd name="T6" fmla="*/ 216 w 426"/>
              <a:gd name="T7" fmla="*/ 0 h 225"/>
            </a:gdLst>
            <a:ahLst/>
            <a:cxnLst>
              <a:cxn ang="0">
                <a:pos x="T0" y="T1"/>
              </a:cxn>
              <a:cxn ang="0">
                <a:pos x="T2" y="T3"/>
              </a:cxn>
              <a:cxn ang="0">
                <a:pos x="T4" y="T5"/>
              </a:cxn>
              <a:cxn ang="0">
                <a:pos x="T6" y="T7"/>
              </a:cxn>
            </a:cxnLst>
            <a:rect l="0" t="0" r="r" b="b"/>
            <a:pathLst>
              <a:path w="426" h="225">
                <a:moveTo>
                  <a:pt x="216" y="0"/>
                </a:moveTo>
                <a:lnTo>
                  <a:pt x="0" y="225"/>
                </a:lnTo>
                <a:lnTo>
                  <a:pt x="426" y="225"/>
                </a:lnTo>
                <a:lnTo>
                  <a:pt x="216" y="0"/>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6" name="Freeform 33">
            <a:extLst>
              <a:ext uri="{FF2B5EF4-FFF2-40B4-BE49-F238E27FC236}">
                <a16:creationId xmlns:a16="http://schemas.microsoft.com/office/drawing/2014/main" id="{BE7E02A7-89CC-61D7-8D92-648AD8FF66B1}"/>
              </a:ext>
            </a:extLst>
          </p:cNvPr>
          <p:cNvSpPr>
            <a:spLocks/>
          </p:cNvSpPr>
          <p:nvPr/>
        </p:nvSpPr>
        <p:spPr bwMode="auto">
          <a:xfrm>
            <a:off x="5538488" y="3690629"/>
            <a:ext cx="283541" cy="150859"/>
          </a:xfrm>
          <a:custGeom>
            <a:avLst/>
            <a:gdLst>
              <a:gd name="T0" fmla="*/ 215 w 425"/>
              <a:gd name="T1" fmla="*/ 225 h 225"/>
              <a:gd name="T2" fmla="*/ 0 w 425"/>
              <a:gd name="T3" fmla="*/ 0 h 225"/>
              <a:gd name="T4" fmla="*/ 425 w 425"/>
              <a:gd name="T5" fmla="*/ 0 h 225"/>
              <a:gd name="T6" fmla="*/ 215 w 425"/>
              <a:gd name="T7" fmla="*/ 225 h 225"/>
            </a:gdLst>
            <a:ahLst/>
            <a:cxnLst>
              <a:cxn ang="0">
                <a:pos x="T0" y="T1"/>
              </a:cxn>
              <a:cxn ang="0">
                <a:pos x="T2" y="T3"/>
              </a:cxn>
              <a:cxn ang="0">
                <a:pos x="T4" y="T5"/>
              </a:cxn>
              <a:cxn ang="0">
                <a:pos x="T6" y="T7"/>
              </a:cxn>
            </a:cxnLst>
            <a:rect l="0" t="0" r="r" b="b"/>
            <a:pathLst>
              <a:path w="425" h="225">
                <a:moveTo>
                  <a:pt x="215" y="225"/>
                </a:moveTo>
                <a:lnTo>
                  <a:pt x="0" y="0"/>
                </a:lnTo>
                <a:lnTo>
                  <a:pt x="425" y="0"/>
                </a:lnTo>
                <a:lnTo>
                  <a:pt x="215" y="22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7" name="Rectangle 34">
            <a:extLst>
              <a:ext uri="{FF2B5EF4-FFF2-40B4-BE49-F238E27FC236}">
                <a16:creationId xmlns:a16="http://schemas.microsoft.com/office/drawing/2014/main" id="{E546585C-D1E7-763F-F88D-B704EA5F01C9}"/>
              </a:ext>
            </a:extLst>
          </p:cNvPr>
          <p:cNvSpPr>
            <a:spLocks noChangeArrowheads="1"/>
          </p:cNvSpPr>
          <p:nvPr/>
        </p:nvSpPr>
        <p:spPr bwMode="auto">
          <a:xfrm>
            <a:off x="5085912" y="3850575"/>
            <a:ext cx="1432247" cy="774286"/>
          </a:xfrm>
          <a:prstGeom prst="rect">
            <a:avLst/>
          </a:prstGeom>
          <a:solidFill>
            <a:srgbClr val="FFE6D5"/>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8" name="Rectangle 35">
            <a:extLst>
              <a:ext uri="{FF2B5EF4-FFF2-40B4-BE49-F238E27FC236}">
                <a16:creationId xmlns:a16="http://schemas.microsoft.com/office/drawing/2014/main" id="{F1037DDE-5790-52EE-F021-D9D8FFFE4948}"/>
              </a:ext>
            </a:extLst>
          </p:cNvPr>
          <p:cNvSpPr>
            <a:spLocks noChangeArrowheads="1"/>
          </p:cNvSpPr>
          <p:nvPr/>
        </p:nvSpPr>
        <p:spPr bwMode="auto">
          <a:xfrm>
            <a:off x="5173156" y="3961447"/>
            <a:ext cx="1335916"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South Bridge</a:t>
            </a:r>
            <a:endParaRPr kumimoji="0" lang="en-US" sz="2000" b="0" i="0" u="none" strike="noStrike" cap="none" normalizeH="0" baseline="0">
              <a:ln>
                <a:noFill/>
              </a:ln>
              <a:solidFill>
                <a:schemeClr val="tx1"/>
              </a:solidFill>
              <a:effectLst/>
              <a:latin typeface="Arial" pitchFamily="34" charset="0"/>
            </a:endParaRPr>
          </a:p>
        </p:txBody>
      </p:sp>
      <p:sp>
        <p:nvSpPr>
          <p:cNvPr id="39" name="Rectangle 36">
            <a:extLst>
              <a:ext uri="{FF2B5EF4-FFF2-40B4-BE49-F238E27FC236}">
                <a16:creationId xmlns:a16="http://schemas.microsoft.com/office/drawing/2014/main" id="{94F49938-DFFF-7FED-11DC-34A17F0BF471}"/>
              </a:ext>
            </a:extLst>
          </p:cNvPr>
          <p:cNvSpPr>
            <a:spLocks noChangeArrowheads="1"/>
          </p:cNvSpPr>
          <p:nvPr/>
        </p:nvSpPr>
        <p:spPr bwMode="auto">
          <a:xfrm>
            <a:off x="5558482" y="4257712"/>
            <a:ext cx="43803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chip</a:t>
            </a:r>
            <a:endParaRPr kumimoji="0" lang="en-US" sz="2000" b="0" i="0" u="none" strike="noStrike" cap="none" normalizeH="0" baseline="0">
              <a:ln>
                <a:noFill/>
              </a:ln>
              <a:solidFill>
                <a:schemeClr val="tx1"/>
              </a:solidFill>
              <a:effectLst/>
              <a:latin typeface="Arial" pitchFamily="34" charset="0"/>
            </a:endParaRPr>
          </a:p>
        </p:txBody>
      </p:sp>
      <p:sp>
        <p:nvSpPr>
          <p:cNvPr id="40" name="Rectangle 37">
            <a:extLst>
              <a:ext uri="{FF2B5EF4-FFF2-40B4-BE49-F238E27FC236}">
                <a16:creationId xmlns:a16="http://schemas.microsoft.com/office/drawing/2014/main" id="{320295FB-A752-90C9-0415-5797F3C8B5DD}"/>
              </a:ext>
            </a:extLst>
          </p:cNvPr>
          <p:cNvSpPr>
            <a:spLocks noChangeArrowheads="1"/>
          </p:cNvSpPr>
          <p:nvPr/>
        </p:nvSpPr>
        <p:spPr bwMode="auto">
          <a:xfrm>
            <a:off x="6648850" y="4217725"/>
            <a:ext cx="797914" cy="9087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1" name="Freeform 38">
            <a:extLst>
              <a:ext uri="{FF2B5EF4-FFF2-40B4-BE49-F238E27FC236}">
                <a16:creationId xmlns:a16="http://schemas.microsoft.com/office/drawing/2014/main" id="{8D5B9BBC-B153-D515-F5AD-5041319F908B}"/>
              </a:ext>
            </a:extLst>
          </p:cNvPr>
          <p:cNvSpPr>
            <a:spLocks/>
          </p:cNvSpPr>
          <p:nvPr/>
        </p:nvSpPr>
        <p:spPr bwMode="auto">
          <a:xfrm>
            <a:off x="7377697" y="4123211"/>
            <a:ext cx="201751" cy="285359"/>
          </a:xfrm>
          <a:custGeom>
            <a:avLst/>
            <a:gdLst>
              <a:gd name="T0" fmla="*/ 305 w 305"/>
              <a:gd name="T1" fmla="*/ 215 h 426"/>
              <a:gd name="T2" fmla="*/ 0 w 305"/>
              <a:gd name="T3" fmla="*/ 0 h 426"/>
              <a:gd name="T4" fmla="*/ 0 w 305"/>
              <a:gd name="T5" fmla="*/ 426 h 426"/>
              <a:gd name="T6" fmla="*/ 305 w 305"/>
              <a:gd name="T7" fmla="*/ 215 h 426"/>
            </a:gdLst>
            <a:ahLst/>
            <a:cxnLst>
              <a:cxn ang="0">
                <a:pos x="T0" y="T1"/>
              </a:cxn>
              <a:cxn ang="0">
                <a:pos x="T2" y="T3"/>
              </a:cxn>
              <a:cxn ang="0">
                <a:pos x="T4" y="T5"/>
              </a:cxn>
              <a:cxn ang="0">
                <a:pos x="T6" y="T7"/>
              </a:cxn>
            </a:cxnLst>
            <a:rect l="0" t="0" r="r" b="b"/>
            <a:pathLst>
              <a:path w="305" h="426">
                <a:moveTo>
                  <a:pt x="305" y="215"/>
                </a:moveTo>
                <a:lnTo>
                  <a:pt x="0" y="0"/>
                </a:lnTo>
                <a:lnTo>
                  <a:pt x="0" y="426"/>
                </a:lnTo>
                <a:lnTo>
                  <a:pt x="305" y="21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2" name="Freeform 39">
            <a:extLst>
              <a:ext uri="{FF2B5EF4-FFF2-40B4-BE49-F238E27FC236}">
                <a16:creationId xmlns:a16="http://schemas.microsoft.com/office/drawing/2014/main" id="{ABB15BBC-C5C8-9BB1-BF0C-EA6E34F6B5AF}"/>
              </a:ext>
            </a:extLst>
          </p:cNvPr>
          <p:cNvSpPr>
            <a:spLocks/>
          </p:cNvSpPr>
          <p:nvPr/>
        </p:nvSpPr>
        <p:spPr bwMode="auto">
          <a:xfrm>
            <a:off x="6505262" y="4121394"/>
            <a:ext cx="203568" cy="283541"/>
          </a:xfrm>
          <a:custGeom>
            <a:avLst/>
            <a:gdLst>
              <a:gd name="T0" fmla="*/ 0 w 305"/>
              <a:gd name="T1" fmla="*/ 216 h 426"/>
              <a:gd name="T2" fmla="*/ 305 w 305"/>
              <a:gd name="T3" fmla="*/ 0 h 426"/>
              <a:gd name="T4" fmla="*/ 305 w 305"/>
              <a:gd name="T5" fmla="*/ 426 h 426"/>
              <a:gd name="T6" fmla="*/ 0 w 305"/>
              <a:gd name="T7" fmla="*/ 216 h 426"/>
            </a:gdLst>
            <a:ahLst/>
            <a:cxnLst>
              <a:cxn ang="0">
                <a:pos x="T0" y="T1"/>
              </a:cxn>
              <a:cxn ang="0">
                <a:pos x="T2" y="T3"/>
              </a:cxn>
              <a:cxn ang="0">
                <a:pos x="T4" y="T5"/>
              </a:cxn>
              <a:cxn ang="0">
                <a:pos x="T6" y="T7"/>
              </a:cxn>
            </a:cxnLst>
            <a:rect l="0" t="0" r="r" b="b"/>
            <a:pathLst>
              <a:path w="305" h="426">
                <a:moveTo>
                  <a:pt x="0" y="216"/>
                </a:moveTo>
                <a:lnTo>
                  <a:pt x="305" y="0"/>
                </a:lnTo>
                <a:lnTo>
                  <a:pt x="305" y="426"/>
                </a:lnTo>
                <a:lnTo>
                  <a:pt x="0"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3" name="Rectangle 40">
            <a:extLst>
              <a:ext uri="{FF2B5EF4-FFF2-40B4-BE49-F238E27FC236}">
                <a16:creationId xmlns:a16="http://schemas.microsoft.com/office/drawing/2014/main" id="{F497185E-205B-32C1-DC6B-73DD88EE45DA}"/>
              </a:ext>
            </a:extLst>
          </p:cNvPr>
          <p:cNvSpPr>
            <a:spLocks noChangeArrowheads="1"/>
          </p:cNvSpPr>
          <p:nvPr/>
        </p:nvSpPr>
        <p:spPr bwMode="auto">
          <a:xfrm>
            <a:off x="7593988" y="3995981"/>
            <a:ext cx="1014205" cy="625245"/>
          </a:xfrm>
          <a:prstGeom prst="rect">
            <a:avLst/>
          </a:prstGeom>
          <a:solidFill>
            <a:srgbClr val="E9AFAF"/>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4" name="Freeform 41">
            <a:extLst>
              <a:ext uri="{FF2B5EF4-FFF2-40B4-BE49-F238E27FC236}">
                <a16:creationId xmlns:a16="http://schemas.microsoft.com/office/drawing/2014/main" id="{F7058762-DC2F-4790-48FA-52FAE93EF18F}"/>
              </a:ext>
            </a:extLst>
          </p:cNvPr>
          <p:cNvSpPr>
            <a:spLocks/>
          </p:cNvSpPr>
          <p:nvPr/>
        </p:nvSpPr>
        <p:spPr bwMode="auto">
          <a:xfrm>
            <a:off x="7593988" y="4601233"/>
            <a:ext cx="1008753" cy="201751"/>
          </a:xfrm>
          <a:custGeom>
            <a:avLst/>
            <a:gdLst>
              <a:gd name="T0" fmla="*/ 1513 w 1513"/>
              <a:gd name="T1" fmla="*/ 0 h 303"/>
              <a:gd name="T2" fmla="*/ 757 w 1513"/>
              <a:gd name="T3" fmla="*/ 303 h 303"/>
              <a:gd name="T4" fmla="*/ 0 w 1513"/>
              <a:gd name="T5" fmla="*/ 0 h 303"/>
            </a:gdLst>
            <a:ahLst/>
            <a:cxnLst>
              <a:cxn ang="0">
                <a:pos x="T0" y="T1"/>
              </a:cxn>
              <a:cxn ang="0">
                <a:pos x="T2" y="T3"/>
              </a:cxn>
              <a:cxn ang="0">
                <a:pos x="T4" y="T5"/>
              </a:cxn>
            </a:cxnLst>
            <a:rect l="0" t="0" r="r" b="b"/>
            <a:pathLst>
              <a:path w="1513" h="303">
                <a:moveTo>
                  <a:pt x="1513" y="0"/>
                </a:moveTo>
                <a:cubicBezTo>
                  <a:pt x="1513" y="167"/>
                  <a:pt x="1174" y="303"/>
                  <a:pt x="757" y="303"/>
                </a:cubicBezTo>
                <a:cubicBezTo>
                  <a:pt x="339" y="303"/>
                  <a:pt x="0" y="167"/>
                  <a:pt x="0" y="0"/>
                </a:cubicBezTo>
              </a:path>
            </a:pathLst>
          </a:custGeom>
          <a:solidFill>
            <a:srgbClr val="E9AFAF"/>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5" name="Oval 42">
            <a:extLst>
              <a:ext uri="{FF2B5EF4-FFF2-40B4-BE49-F238E27FC236}">
                <a16:creationId xmlns:a16="http://schemas.microsoft.com/office/drawing/2014/main" id="{3CF4D9FD-B0ED-CCCA-6582-221F789D1BD1}"/>
              </a:ext>
            </a:extLst>
          </p:cNvPr>
          <p:cNvSpPr>
            <a:spLocks noChangeArrowheads="1"/>
          </p:cNvSpPr>
          <p:nvPr/>
        </p:nvSpPr>
        <p:spPr bwMode="auto">
          <a:xfrm>
            <a:off x="7593988" y="3794231"/>
            <a:ext cx="983307" cy="379873"/>
          </a:xfrm>
          <a:prstGeom prst="ellipse">
            <a:avLst/>
          </a:prstGeom>
          <a:solidFill>
            <a:srgbClr val="E9AFAF"/>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6" name="Rectangle 43">
            <a:extLst>
              <a:ext uri="{FF2B5EF4-FFF2-40B4-BE49-F238E27FC236}">
                <a16:creationId xmlns:a16="http://schemas.microsoft.com/office/drawing/2014/main" id="{B89A1826-8C18-531C-6B22-A26E27A7B631}"/>
              </a:ext>
            </a:extLst>
          </p:cNvPr>
          <p:cNvSpPr>
            <a:spLocks noChangeArrowheads="1"/>
          </p:cNvSpPr>
          <p:nvPr/>
        </p:nvSpPr>
        <p:spPr bwMode="auto">
          <a:xfrm>
            <a:off x="7868441" y="4226813"/>
            <a:ext cx="50528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Hard</a:t>
            </a:r>
            <a:endParaRPr kumimoji="0" lang="en-US" sz="2000" b="0" i="0" u="none" strike="noStrike" cap="none" normalizeH="0" baseline="0">
              <a:ln>
                <a:noFill/>
              </a:ln>
              <a:solidFill>
                <a:schemeClr val="tx1"/>
              </a:solidFill>
              <a:effectLst/>
              <a:latin typeface="Arial" pitchFamily="34" charset="0"/>
            </a:endParaRPr>
          </a:p>
        </p:txBody>
      </p:sp>
      <p:sp>
        <p:nvSpPr>
          <p:cNvPr id="47" name="Rectangle 44">
            <a:extLst>
              <a:ext uri="{FF2B5EF4-FFF2-40B4-BE49-F238E27FC236}">
                <a16:creationId xmlns:a16="http://schemas.microsoft.com/office/drawing/2014/main" id="{399ABC44-219B-48C2-F1B6-ABE5A1814E24}"/>
              </a:ext>
            </a:extLst>
          </p:cNvPr>
          <p:cNvSpPr>
            <a:spLocks noChangeArrowheads="1"/>
          </p:cNvSpPr>
          <p:nvPr/>
        </p:nvSpPr>
        <p:spPr bwMode="auto">
          <a:xfrm>
            <a:off x="7919333" y="4455827"/>
            <a:ext cx="41258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disk</a:t>
            </a:r>
            <a:endParaRPr kumimoji="0" lang="en-US" sz="2000" b="0" i="0" u="none" strike="noStrike" cap="none" normalizeH="0" baseline="0">
              <a:ln>
                <a:noFill/>
              </a:ln>
              <a:solidFill>
                <a:schemeClr val="tx1"/>
              </a:solidFill>
              <a:effectLst/>
              <a:latin typeface="Arial" pitchFamily="34" charset="0"/>
            </a:endParaRPr>
          </a:p>
        </p:txBody>
      </p:sp>
      <p:sp>
        <p:nvSpPr>
          <p:cNvPr id="48" name="Rectangle 45">
            <a:extLst>
              <a:ext uri="{FF2B5EF4-FFF2-40B4-BE49-F238E27FC236}">
                <a16:creationId xmlns:a16="http://schemas.microsoft.com/office/drawing/2014/main" id="{FEC3047E-8EED-6A2D-5A8F-172202478969}"/>
              </a:ext>
            </a:extLst>
          </p:cNvPr>
          <p:cNvSpPr>
            <a:spLocks noChangeArrowheads="1"/>
          </p:cNvSpPr>
          <p:nvPr/>
        </p:nvSpPr>
        <p:spPr bwMode="auto">
          <a:xfrm>
            <a:off x="6725188" y="3659730"/>
            <a:ext cx="499832"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SATA</a:t>
            </a:r>
            <a:endParaRPr kumimoji="0" lang="en-US" sz="2000" b="0" i="0" u="none" strike="noStrike" cap="none" normalizeH="0" baseline="0">
              <a:ln>
                <a:noFill/>
              </a:ln>
              <a:solidFill>
                <a:schemeClr val="tx1"/>
              </a:solidFill>
              <a:effectLst/>
              <a:latin typeface="Arial" pitchFamily="34" charset="0"/>
            </a:endParaRPr>
          </a:p>
        </p:txBody>
      </p:sp>
      <p:sp>
        <p:nvSpPr>
          <p:cNvPr id="49" name="Rectangle 46">
            <a:extLst>
              <a:ext uri="{FF2B5EF4-FFF2-40B4-BE49-F238E27FC236}">
                <a16:creationId xmlns:a16="http://schemas.microsoft.com/office/drawing/2014/main" id="{00131471-E706-5DDC-15C8-C1587BFAE6FE}"/>
              </a:ext>
            </a:extLst>
          </p:cNvPr>
          <p:cNvSpPr>
            <a:spLocks noChangeArrowheads="1"/>
          </p:cNvSpPr>
          <p:nvPr/>
        </p:nvSpPr>
        <p:spPr bwMode="auto">
          <a:xfrm>
            <a:off x="6808797" y="3961447"/>
            <a:ext cx="425312"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50" name="Rectangle 47">
            <a:extLst>
              <a:ext uri="{FF2B5EF4-FFF2-40B4-BE49-F238E27FC236}">
                <a16:creationId xmlns:a16="http://schemas.microsoft.com/office/drawing/2014/main" id="{E20302DA-A504-994F-1539-4CB77D82C99E}"/>
              </a:ext>
            </a:extLst>
          </p:cNvPr>
          <p:cNvSpPr>
            <a:spLocks noChangeArrowheads="1"/>
          </p:cNvSpPr>
          <p:nvPr/>
        </p:nvSpPr>
        <p:spPr bwMode="auto">
          <a:xfrm>
            <a:off x="3542515" y="4170467"/>
            <a:ext cx="1427074" cy="9814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1" name="Freeform 48">
            <a:extLst>
              <a:ext uri="{FF2B5EF4-FFF2-40B4-BE49-F238E27FC236}">
                <a16:creationId xmlns:a16="http://schemas.microsoft.com/office/drawing/2014/main" id="{FF780026-58AC-7472-DE8A-A6C11EED2C5C}"/>
              </a:ext>
            </a:extLst>
          </p:cNvPr>
          <p:cNvSpPr>
            <a:spLocks/>
          </p:cNvSpPr>
          <p:nvPr/>
        </p:nvSpPr>
        <p:spPr bwMode="auto">
          <a:xfrm>
            <a:off x="4900520" y="4075954"/>
            <a:ext cx="196298" cy="283541"/>
          </a:xfrm>
          <a:custGeom>
            <a:avLst/>
            <a:gdLst>
              <a:gd name="T0" fmla="*/ 294 w 294"/>
              <a:gd name="T1" fmla="*/ 216 h 426"/>
              <a:gd name="T2" fmla="*/ 0 w 294"/>
              <a:gd name="T3" fmla="*/ 0 h 426"/>
              <a:gd name="T4" fmla="*/ 0 w 294"/>
              <a:gd name="T5" fmla="*/ 426 h 426"/>
              <a:gd name="T6" fmla="*/ 294 w 294"/>
              <a:gd name="T7" fmla="*/ 216 h 426"/>
            </a:gdLst>
            <a:ahLst/>
            <a:cxnLst>
              <a:cxn ang="0">
                <a:pos x="T0" y="T1"/>
              </a:cxn>
              <a:cxn ang="0">
                <a:pos x="T2" y="T3"/>
              </a:cxn>
              <a:cxn ang="0">
                <a:pos x="T4" y="T5"/>
              </a:cxn>
              <a:cxn ang="0">
                <a:pos x="T6" y="T7"/>
              </a:cxn>
            </a:cxnLst>
            <a:rect l="0" t="0" r="r" b="b"/>
            <a:pathLst>
              <a:path w="294" h="426">
                <a:moveTo>
                  <a:pt x="294" y="216"/>
                </a:moveTo>
                <a:lnTo>
                  <a:pt x="0" y="0"/>
                </a:lnTo>
                <a:lnTo>
                  <a:pt x="0" y="426"/>
                </a:lnTo>
                <a:lnTo>
                  <a:pt x="294" y="21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2" name="Freeform 49">
            <a:extLst>
              <a:ext uri="{FF2B5EF4-FFF2-40B4-BE49-F238E27FC236}">
                <a16:creationId xmlns:a16="http://schemas.microsoft.com/office/drawing/2014/main" id="{201BA562-72BF-B095-C902-D93B2EF81137}"/>
              </a:ext>
            </a:extLst>
          </p:cNvPr>
          <p:cNvSpPr>
            <a:spLocks/>
          </p:cNvSpPr>
          <p:nvPr/>
        </p:nvSpPr>
        <p:spPr bwMode="auto">
          <a:xfrm>
            <a:off x="3333495" y="4039744"/>
            <a:ext cx="194480" cy="283541"/>
          </a:xfrm>
          <a:custGeom>
            <a:avLst/>
            <a:gdLst>
              <a:gd name="T0" fmla="*/ 0 w 293"/>
              <a:gd name="T1" fmla="*/ 215 h 425"/>
              <a:gd name="T2" fmla="*/ 293 w 293"/>
              <a:gd name="T3" fmla="*/ 0 h 425"/>
              <a:gd name="T4" fmla="*/ 293 w 293"/>
              <a:gd name="T5" fmla="*/ 425 h 425"/>
              <a:gd name="T6" fmla="*/ 0 w 293"/>
              <a:gd name="T7" fmla="*/ 215 h 425"/>
            </a:gdLst>
            <a:ahLst/>
            <a:cxnLst>
              <a:cxn ang="0">
                <a:pos x="T0" y="T1"/>
              </a:cxn>
              <a:cxn ang="0">
                <a:pos x="T2" y="T3"/>
              </a:cxn>
              <a:cxn ang="0">
                <a:pos x="T4" y="T5"/>
              </a:cxn>
              <a:cxn ang="0">
                <a:pos x="T6" y="T7"/>
              </a:cxn>
            </a:cxnLst>
            <a:rect l="0" t="0" r="r" b="b"/>
            <a:pathLst>
              <a:path w="293" h="425">
                <a:moveTo>
                  <a:pt x="0" y="215"/>
                </a:moveTo>
                <a:lnTo>
                  <a:pt x="293" y="0"/>
                </a:lnTo>
                <a:lnTo>
                  <a:pt x="293" y="425"/>
                </a:lnTo>
                <a:lnTo>
                  <a:pt x="0" y="215"/>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3" name="Rectangle 50">
            <a:extLst>
              <a:ext uri="{FF2B5EF4-FFF2-40B4-BE49-F238E27FC236}">
                <a16:creationId xmlns:a16="http://schemas.microsoft.com/office/drawing/2014/main" id="{0C143CB0-6602-1388-65A0-AF39818BF68D}"/>
              </a:ext>
            </a:extLst>
          </p:cNvPr>
          <p:cNvSpPr>
            <a:spLocks noChangeArrowheads="1"/>
          </p:cNvSpPr>
          <p:nvPr/>
        </p:nvSpPr>
        <p:spPr bwMode="auto">
          <a:xfrm>
            <a:off x="2362003" y="3839670"/>
            <a:ext cx="1010570" cy="781556"/>
          </a:xfrm>
          <a:prstGeom prst="rect">
            <a:avLst/>
          </a:prstGeom>
          <a:solidFill>
            <a:srgbClr val="F4D7E3"/>
          </a:solidFill>
          <a:ln w="8"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4" name="Rectangle 51">
            <a:extLst>
              <a:ext uri="{FF2B5EF4-FFF2-40B4-BE49-F238E27FC236}">
                <a16:creationId xmlns:a16="http://schemas.microsoft.com/office/drawing/2014/main" id="{0BC3C54A-A836-E537-0742-E39991F7ED73}"/>
              </a:ext>
            </a:extLst>
          </p:cNvPr>
          <p:cNvSpPr>
            <a:spLocks noChangeArrowheads="1"/>
          </p:cNvSpPr>
          <p:nvPr/>
        </p:nvSpPr>
        <p:spPr bwMode="auto">
          <a:xfrm>
            <a:off x="2446205" y="3953743"/>
            <a:ext cx="899698"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Network</a:t>
            </a:r>
            <a:endParaRPr kumimoji="0" lang="en-US" sz="2000" b="0" i="0" u="none" strike="noStrike" cap="none" normalizeH="0" baseline="0">
              <a:ln>
                <a:noFill/>
              </a:ln>
              <a:solidFill>
                <a:schemeClr val="tx1"/>
              </a:solidFill>
              <a:effectLst/>
              <a:latin typeface="Arial" pitchFamily="34" charset="0"/>
            </a:endParaRPr>
          </a:p>
        </p:txBody>
      </p:sp>
      <p:sp>
        <p:nvSpPr>
          <p:cNvPr id="55" name="Rectangle 52">
            <a:extLst>
              <a:ext uri="{FF2B5EF4-FFF2-40B4-BE49-F238E27FC236}">
                <a16:creationId xmlns:a16="http://schemas.microsoft.com/office/drawing/2014/main" id="{8BAAAACF-0C00-9E1E-C54D-1AC00A0210F9}"/>
              </a:ext>
            </a:extLst>
          </p:cNvPr>
          <p:cNvSpPr>
            <a:spLocks noChangeArrowheads="1"/>
          </p:cNvSpPr>
          <p:nvPr/>
        </p:nvSpPr>
        <p:spPr bwMode="auto">
          <a:xfrm>
            <a:off x="2598881" y="4191845"/>
            <a:ext cx="450758"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card</a:t>
            </a:r>
            <a:endParaRPr kumimoji="0" lang="en-US" sz="2000" b="0" i="0" u="none" strike="noStrike" cap="none" normalizeH="0" baseline="0">
              <a:ln>
                <a:noFill/>
              </a:ln>
              <a:solidFill>
                <a:schemeClr val="tx1"/>
              </a:solidFill>
              <a:effectLst/>
              <a:latin typeface="Arial" pitchFamily="34" charset="0"/>
            </a:endParaRPr>
          </a:p>
        </p:txBody>
      </p:sp>
      <p:sp>
        <p:nvSpPr>
          <p:cNvPr id="56" name="Rectangle 53">
            <a:extLst>
              <a:ext uri="{FF2B5EF4-FFF2-40B4-BE49-F238E27FC236}">
                <a16:creationId xmlns:a16="http://schemas.microsoft.com/office/drawing/2014/main" id="{EAB6A0CF-C4CE-432F-552C-C96A72238811}"/>
              </a:ext>
            </a:extLst>
          </p:cNvPr>
          <p:cNvSpPr>
            <a:spLocks noChangeArrowheads="1"/>
          </p:cNvSpPr>
          <p:nvPr/>
        </p:nvSpPr>
        <p:spPr bwMode="auto">
          <a:xfrm>
            <a:off x="3613086" y="3630598"/>
            <a:ext cx="1177787"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PCI express</a:t>
            </a:r>
            <a:endParaRPr kumimoji="0" lang="en-US" sz="2000" b="0" i="0" u="none" strike="noStrike" cap="none" normalizeH="0" baseline="0">
              <a:ln>
                <a:noFill/>
              </a:ln>
              <a:solidFill>
                <a:schemeClr val="tx1"/>
              </a:solidFill>
              <a:effectLst/>
              <a:latin typeface="Arial" pitchFamily="34" charset="0"/>
            </a:endParaRPr>
          </a:p>
        </p:txBody>
      </p:sp>
      <p:sp>
        <p:nvSpPr>
          <p:cNvPr id="57" name="Rectangle 54">
            <a:extLst>
              <a:ext uri="{FF2B5EF4-FFF2-40B4-BE49-F238E27FC236}">
                <a16:creationId xmlns:a16="http://schemas.microsoft.com/office/drawing/2014/main" id="{B0D8D69A-BF6C-F1ED-DC7F-1FDC6EBB8809}"/>
              </a:ext>
            </a:extLst>
          </p:cNvPr>
          <p:cNvSpPr>
            <a:spLocks noChangeArrowheads="1"/>
          </p:cNvSpPr>
          <p:nvPr/>
        </p:nvSpPr>
        <p:spPr bwMode="auto">
          <a:xfrm>
            <a:off x="4014770" y="3902905"/>
            <a:ext cx="37078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58" name="Freeform 55">
            <a:extLst>
              <a:ext uri="{FF2B5EF4-FFF2-40B4-BE49-F238E27FC236}">
                <a16:creationId xmlns:a16="http://schemas.microsoft.com/office/drawing/2014/main" id="{D74A09C1-EA62-0AC9-4F64-F64BA9281F67}"/>
              </a:ext>
            </a:extLst>
          </p:cNvPr>
          <p:cNvSpPr>
            <a:spLocks/>
          </p:cNvSpPr>
          <p:nvPr/>
        </p:nvSpPr>
        <p:spPr bwMode="auto">
          <a:xfrm>
            <a:off x="3350131" y="5333715"/>
            <a:ext cx="2311952" cy="807001"/>
          </a:xfrm>
          <a:custGeom>
            <a:avLst/>
            <a:gdLst>
              <a:gd name="T0" fmla="*/ 297 w 3468"/>
              <a:gd name="T1" fmla="*/ 0 h 988"/>
              <a:gd name="T2" fmla="*/ 3171 w 3468"/>
              <a:gd name="T3" fmla="*/ 0 h 988"/>
              <a:gd name="T4" fmla="*/ 3468 w 3468"/>
              <a:gd name="T5" fmla="*/ 296 h 988"/>
              <a:gd name="T6" fmla="*/ 3468 w 3468"/>
              <a:gd name="T7" fmla="*/ 691 h 988"/>
              <a:gd name="T8" fmla="*/ 3171 w 3468"/>
              <a:gd name="T9" fmla="*/ 988 h 988"/>
              <a:gd name="T10" fmla="*/ 297 w 3468"/>
              <a:gd name="T11" fmla="*/ 988 h 988"/>
              <a:gd name="T12" fmla="*/ 0 w 3468"/>
              <a:gd name="T13" fmla="*/ 691 h 988"/>
              <a:gd name="T14" fmla="*/ 0 w 3468"/>
              <a:gd name="T15" fmla="*/ 296 h 988"/>
              <a:gd name="T16" fmla="*/ 297 w 3468"/>
              <a:gd name="T1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8" h="988">
                <a:moveTo>
                  <a:pt x="297" y="0"/>
                </a:moveTo>
                <a:lnTo>
                  <a:pt x="3171" y="0"/>
                </a:lnTo>
                <a:cubicBezTo>
                  <a:pt x="3335" y="0"/>
                  <a:pt x="3468" y="132"/>
                  <a:pt x="3468" y="296"/>
                </a:cubicBezTo>
                <a:lnTo>
                  <a:pt x="3468" y="691"/>
                </a:lnTo>
                <a:cubicBezTo>
                  <a:pt x="3468" y="855"/>
                  <a:pt x="3335" y="988"/>
                  <a:pt x="3171" y="988"/>
                </a:cubicBezTo>
                <a:lnTo>
                  <a:pt x="297" y="988"/>
                </a:lnTo>
                <a:cubicBezTo>
                  <a:pt x="132" y="988"/>
                  <a:pt x="0" y="855"/>
                  <a:pt x="0" y="691"/>
                </a:cubicBezTo>
                <a:lnTo>
                  <a:pt x="0" y="296"/>
                </a:lnTo>
                <a:cubicBezTo>
                  <a:pt x="0" y="132"/>
                  <a:pt x="132" y="0"/>
                  <a:pt x="297" y="0"/>
                </a:cubicBezTo>
                <a:close/>
              </a:path>
            </a:pathLst>
          </a:custGeom>
          <a:solidFill>
            <a:srgbClr val="F4D7D7"/>
          </a:solidFill>
          <a:ln w="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9" name="Rectangle 56">
            <a:extLst>
              <a:ext uri="{FF2B5EF4-FFF2-40B4-BE49-F238E27FC236}">
                <a16:creationId xmlns:a16="http://schemas.microsoft.com/office/drawing/2014/main" id="{0D646AC0-DB9F-66D4-DDC6-9E2BD6C38CE8}"/>
              </a:ext>
            </a:extLst>
          </p:cNvPr>
          <p:cNvSpPr>
            <a:spLocks noChangeArrowheads="1"/>
          </p:cNvSpPr>
          <p:nvPr/>
        </p:nvSpPr>
        <p:spPr bwMode="auto">
          <a:xfrm>
            <a:off x="5193150" y="4703017"/>
            <a:ext cx="74520" cy="53981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0" name="Freeform 57">
            <a:extLst>
              <a:ext uri="{FF2B5EF4-FFF2-40B4-BE49-F238E27FC236}">
                <a16:creationId xmlns:a16="http://schemas.microsoft.com/office/drawing/2014/main" id="{9A7640AA-181E-B26F-2757-52D829BF52F3}"/>
              </a:ext>
            </a:extLst>
          </p:cNvPr>
          <p:cNvSpPr>
            <a:spLocks/>
          </p:cNvSpPr>
          <p:nvPr/>
        </p:nvSpPr>
        <p:spPr bwMode="auto">
          <a:xfrm>
            <a:off x="5116812" y="4613956"/>
            <a:ext cx="230832" cy="138136"/>
          </a:xfrm>
          <a:custGeom>
            <a:avLst/>
            <a:gdLst>
              <a:gd name="T0" fmla="*/ 175 w 345"/>
              <a:gd name="T1" fmla="*/ 0 h 206"/>
              <a:gd name="T2" fmla="*/ 0 w 345"/>
              <a:gd name="T3" fmla="*/ 206 h 206"/>
              <a:gd name="T4" fmla="*/ 345 w 345"/>
              <a:gd name="T5" fmla="*/ 206 h 206"/>
              <a:gd name="T6" fmla="*/ 175 w 345"/>
              <a:gd name="T7" fmla="*/ 0 h 206"/>
            </a:gdLst>
            <a:ahLst/>
            <a:cxnLst>
              <a:cxn ang="0">
                <a:pos x="T0" y="T1"/>
              </a:cxn>
              <a:cxn ang="0">
                <a:pos x="T2" y="T3"/>
              </a:cxn>
              <a:cxn ang="0">
                <a:pos x="T4" y="T5"/>
              </a:cxn>
              <a:cxn ang="0">
                <a:pos x="T6" y="T7"/>
              </a:cxn>
            </a:cxnLst>
            <a:rect l="0" t="0" r="r" b="b"/>
            <a:pathLst>
              <a:path w="345" h="206">
                <a:moveTo>
                  <a:pt x="175" y="0"/>
                </a:moveTo>
                <a:lnTo>
                  <a:pt x="0" y="206"/>
                </a:lnTo>
                <a:lnTo>
                  <a:pt x="345" y="206"/>
                </a:lnTo>
                <a:lnTo>
                  <a:pt x="175" y="0"/>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1" name="Freeform 58">
            <a:extLst>
              <a:ext uri="{FF2B5EF4-FFF2-40B4-BE49-F238E27FC236}">
                <a16:creationId xmlns:a16="http://schemas.microsoft.com/office/drawing/2014/main" id="{FD786CB5-12DF-F40E-0957-4F87249EABB8}"/>
              </a:ext>
            </a:extLst>
          </p:cNvPr>
          <p:cNvSpPr>
            <a:spLocks/>
          </p:cNvSpPr>
          <p:nvPr/>
        </p:nvSpPr>
        <p:spPr bwMode="auto">
          <a:xfrm>
            <a:off x="5114994" y="5202849"/>
            <a:ext cx="230832" cy="138136"/>
          </a:xfrm>
          <a:custGeom>
            <a:avLst/>
            <a:gdLst>
              <a:gd name="T0" fmla="*/ 175 w 345"/>
              <a:gd name="T1" fmla="*/ 206 h 206"/>
              <a:gd name="T2" fmla="*/ 0 w 345"/>
              <a:gd name="T3" fmla="*/ 0 h 206"/>
              <a:gd name="T4" fmla="*/ 345 w 345"/>
              <a:gd name="T5" fmla="*/ 0 h 206"/>
              <a:gd name="T6" fmla="*/ 175 w 345"/>
              <a:gd name="T7" fmla="*/ 206 h 206"/>
            </a:gdLst>
            <a:ahLst/>
            <a:cxnLst>
              <a:cxn ang="0">
                <a:pos x="T0" y="T1"/>
              </a:cxn>
              <a:cxn ang="0">
                <a:pos x="T2" y="T3"/>
              </a:cxn>
              <a:cxn ang="0">
                <a:pos x="T4" y="T5"/>
              </a:cxn>
              <a:cxn ang="0">
                <a:pos x="T6" y="T7"/>
              </a:cxn>
            </a:cxnLst>
            <a:rect l="0" t="0" r="r" b="b"/>
            <a:pathLst>
              <a:path w="345" h="206">
                <a:moveTo>
                  <a:pt x="175" y="206"/>
                </a:moveTo>
                <a:lnTo>
                  <a:pt x="0" y="0"/>
                </a:lnTo>
                <a:lnTo>
                  <a:pt x="345" y="0"/>
                </a:lnTo>
                <a:lnTo>
                  <a:pt x="175" y="20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2" name="Rectangle 59">
            <a:extLst>
              <a:ext uri="{FF2B5EF4-FFF2-40B4-BE49-F238E27FC236}">
                <a16:creationId xmlns:a16="http://schemas.microsoft.com/office/drawing/2014/main" id="{8B70BE26-F5B3-631A-AEDB-CB64C3301A59}"/>
              </a:ext>
            </a:extLst>
          </p:cNvPr>
          <p:cNvSpPr>
            <a:spLocks noChangeArrowheads="1"/>
          </p:cNvSpPr>
          <p:nvPr/>
        </p:nvSpPr>
        <p:spPr bwMode="auto">
          <a:xfrm>
            <a:off x="3437375" y="5428228"/>
            <a:ext cx="523461" cy="301717"/>
          </a:xfrm>
          <a:prstGeom prst="rect">
            <a:avLst/>
          </a:prstGeom>
          <a:solidFill>
            <a:srgbClr val="FFAAAA"/>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3" name="Rectangle 60">
            <a:extLst>
              <a:ext uri="{FF2B5EF4-FFF2-40B4-BE49-F238E27FC236}">
                <a16:creationId xmlns:a16="http://schemas.microsoft.com/office/drawing/2014/main" id="{8F0459DD-F093-1F2A-EA8B-C836E760F9B0}"/>
              </a:ext>
            </a:extLst>
          </p:cNvPr>
          <p:cNvSpPr>
            <a:spLocks noChangeArrowheads="1"/>
          </p:cNvSpPr>
          <p:nvPr/>
        </p:nvSpPr>
        <p:spPr bwMode="auto">
          <a:xfrm>
            <a:off x="3960836" y="5424593"/>
            <a:ext cx="525278" cy="301717"/>
          </a:xfrm>
          <a:prstGeom prst="rect">
            <a:avLst/>
          </a:prstGeom>
          <a:solidFill>
            <a:srgbClr val="FFAAAA"/>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4" name="Rectangle 61">
            <a:extLst>
              <a:ext uri="{FF2B5EF4-FFF2-40B4-BE49-F238E27FC236}">
                <a16:creationId xmlns:a16="http://schemas.microsoft.com/office/drawing/2014/main" id="{30A82C32-0159-74AC-0FC4-19A69A49F128}"/>
              </a:ext>
            </a:extLst>
          </p:cNvPr>
          <p:cNvSpPr>
            <a:spLocks noChangeArrowheads="1"/>
          </p:cNvSpPr>
          <p:nvPr/>
        </p:nvSpPr>
        <p:spPr bwMode="auto">
          <a:xfrm>
            <a:off x="4478844" y="5424593"/>
            <a:ext cx="523461" cy="301717"/>
          </a:xfrm>
          <a:prstGeom prst="rect">
            <a:avLst/>
          </a:prstGeom>
          <a:solidFill>
            <a:srgbClr val="FFAAAA"/>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5" name="Rectangle 62">
            <a:extLst>
              <a:ext uri="{FF2B5EF4-FFF2-40B4-BE49-F238E27FC236}">
                <a16:creationId xmlns:a16="http://schemas.microsoft.com/office/drawing/2014/main" id="{8142D160-E7A2-67D8-BC0E-324FE571CDEC}"/>
              </a:ext>
            </a:extLst>
          </p:cNvPr>
          <p:cNvSpPr>
            <a:spLocks noChangeArrowheads="1"/>
          </p:cNvSpPr>
          <p:nvPr/>
        </p:nvSpPr>
        <p:spPr bwMode="auto">
          <a:xfrm>
            <a:off x="4996852" y="5424593"/>
            <a:ext cx="523461" cy="301717"/>
          </a:xfrm>
          <a:prstGeom prst="rect">
            <a:avLst/>
          </a:prstGeom>
          <a:solidFill>
            <a:srgbClr val="FFAAAA"/>
          </a:solidFill>
          <a:ln w="1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6" name="Rectangle 63">
            <a:extLst>
              <a:ext uri="{FF2B5EF4-FFF2-40B4-BE49-F238E27FC236}">
                <a16:creationId xmlns:a16="http://schemas.microsoft.com/office/drawing/2014/main" id="{6EE99CD5-72E4-83E5-7322-7850DC1EF2CA}"/>
              </a:ext>
            </a:extLst>
          </p:cNvPr>
          <p:cNvSpPr>
            <a:spLocks noChangeArrowheads="1"/>
          </p:cNvSpPr>
          <p:nvPr/>
        </p:nvSpPr>
        <p:spPr bwMode="auto">
          <a:xfrm>
            <a:off x="3468273" y="5482756"/>
            <a:ext cx="4234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a:t>
            </a:r>
            <a:endParaRPr kumimoji="0" lang="en-US" sz="2000" b="0" i="0" u="none" strike="noStrike" cap="none" normalizeH="0" baseline="0">
              <a:ln>
                <a:noFill/>
              </a:ln>
              <a:solidFill>
                <a:schemeClr val="tx1"/>
              </a:solidFill>
              <a:effectLst/>
              <a:latin typeface="Arial" pitchFamily="34" charset="0"/>
            </a:endParaRPr>
          </a:p>
        </p:txBody>
      </p:sp>
      <p:sp>
        <p:nvSpPr>
          <p:cNvPr id="67" name="Rectangle 64">
            <a:extLst>
              <a:ext uri="{FF2B5EF4-FFF2-40B4-BE49-F238E27FC236}">
                <a16:creationId xmlns:a16="http://schemas.microsoft.com/office/drawing/2014/main" id="{0470E4F3-D93B-FFCF-048E-AB07D576BD88}"/>
              </a:ext>
            </a:extLst>
          </p:cNvPr>
          <p:cNvSpPr>
            <a:spLocks noChangeArrowheads="1"/>
          </p:cNvSpPr>
          <p:nvPr/>
        </p:nvSpPr>
        <p:spPr bwMode="auto">
          <a:xfrm>
            <a:off x="3995369" y="5482756"/>
            <a:ext cx="4234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a:t>
            </a:r>
            <a:endParaRPr kumimoji="0" lang="en-US" sz="2000" b="0" i="0" u="none" strike="noStrike" cap="none" normalizeH="0" baseline="0">
              <a:ln>
                <a:noFill/>
              </a:ln>
              <a:solidFill>
                <a:schemeClr val="tx1"/>
              </a:solidFill>
              <a:effectLst/>
              <a:latin typeface="Arial" pitchFamily="34" charset="0"/>
            </a:endParaRPr>
          </a:p>
        </p:txBody>
      </p:sp>
      <p:sp>
        <p:nvSpPr>
          <p:cNvPr id="68" name="Rectangle 65">
            <a:extLst>
              <a:ext uri="{FF2B5EF4-FFF2-40B4-BE49-F238E27FC236}">
                <a16:creationId xmlns:a16="http://schemas.microsoft.com/office/drawing/2014/main" id="{9B62A87F-4C40-5F3F-1798-35671FB3D86D}"/>
              </a:ext>
            </a:extLst>
          </p:cNvPr>
          <p:cNvSpPr>
            <a:spLocks noChangeArrowheads="1"/>
          </p:cNvSpPr>
          <p:nvPr/>
        </p:nvSpPr>
        <p:spPr bwMode="auto">
          <a:xfrm>
            <a:off x="4513378" y="5482756"/>
            <a:ext cx="4234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a:t>
            </a:r>
            <a:endParaRPr kumimoji="0" lang="en-US" sz="2000" b="0" i="0" u="none" strike="noStrike" cap="none" normalizeH="0" baseline="0">
              <a:ln>
                <a:noFill/>
              </a:ln>
              <a:solidFill>
                <a:schemeClr val="tx1"/>
              </a:solidFill>
              <a:effectLst/>
              <a:latin typeface="Arial" pitchFamily="34" charset="0"/>
            </a:endParaRPr>
          </a:p>
        </p:txBody>
      </p:sp>
      <p:sp>
        <p:nvSpPr>
          <p:cNvPr id="69" name="Rectangle 66">
            <a:extLst>
              <a:ext uri="{FF2B5EF4-FFF2-40B4-BE49-F238E27FC236}">
                <a16:creationId xmlns:a16="http://schemas.microsoft.com/office/drawing/2014/main" id="{A2C4A9AC-B080-C338-A202-A67F02BEB790}"/>
              </a:ext>
            </a:extLst>
          </p:cNvPr>
          <p:cNvSpPr>
            <a:spLocks noChangeArrowheads="1"/>
          </p:cNvSpPr>
          <p:nvPr/>
        </p:nvSpPr>
        <p:spPr bwMode="auto">
          <a:xfrm>
            <a:off x="5036838" y="5490026"/>
            <a:ext cx="4234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a:t>
            </a:r>
            <a:endParaRPr kumimoji="0" lang="en-US" sz="2000" b="0" i="0" u="none" strike="noStrike" cap="none" normalizeH="0" baseline="0">
              <a:ln>
                <a:noFill/>
              </a:ln>
              <a:solidFill>
                <a:schemeClr val="tx1"/>
              </a:solidFill>
              <a:effectLst/>
              <a:latin typeface="Arial" pitchFamily="34" charset="0"/>
            </a:endParaRPr>
          </a:p>
        </p:txBody>
      </p:sp>
      <p:sp>
        <p:nvSpPr>
          <p:cNvPr id="70" name="Rectangle 67">
            <a:extLst>
              <a:ext uri="{FF2B5EF4-FFF2-40B4-BE49-F238E27FC236}">
                <a16:creationId xmlns:a16="http://schemas.microsoft.com/office/drawing/2014/main" id="{F9ED9714-A202-0CD0-F068-23C32CB62FDB}"/>
              </a:ext>
            </a:extLst>
          </p:cNvPr>
          <p:cNvSpPr>
            <a:spLocks noChangeArrowheads="1"/>
          </p:cNvSpPr>
          <p:nvPr/>
        </p:nvSpPr>
        <p:spPr bwMode="auto">
          <a:xfrm>
            <a:off x="3971741" y="5789925"/>
            <a:ext cx="1026928"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USB ports</a:t>
            </a:r>
            <a:endParaRPr kumimoji="0" lang="en-US" sz="2000" b="0" i="0" u="none" strike="noStrike" cap="none" normalizeH="0" baseline="0">
              <a:ln>
                <a:noFill/>
              </a:ln>
              <a:solidFill>
                <a:schemeClr val="tx1"/>
              </a:solidFill>
              <a:effectLst/>
              <a:latin typeface="Arial" pitchFamily="34" charset="0"/>
            </a:endParaRPr>
          </a:p>
        </p:txBody>
      </p:sp>
      <p:sp>
        <p:nvSpPr>
          <p:cNvPr id="71" name="Rectangle 68">
            <a:extLst>
              <a:ext uri="{FF2B5EF4-FFF2-40B4-BE49-F238E27FC236}">
                <a16:creationId xmlns:a16="http://schemas.microsoft.com/office/drawing/2014/main" id="{F488FC5C-DEEE-78D0-2A96-99F50EE3F7C0}"/>
              </a:ext>
            </a:extLst>
          </p:cNvPr>
          <p:cNvSpPr>
            <a:spLocks noChangeArrowheads="1"/>
          </p:cNvSpPr>
          <p:nvPr/>
        </p:nvSpPr>
        <p:spPr bwMode="auto">
          <a:xfrm>
            <a:off x="6289146" y="4710287"/>
            <a:ext cx="74520" cy="539819"/>
          </a:xfrm>
          <a:prstGeom prst="rect">
            <a:avLst/>
          </a:prstGeom>
          <a:solidFill>
            <a:srgbClr val="0000FF"/>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2" name="Freeform 69">
            <a:extLst>
              <a:ext uri="{FF2B5EF4-FFF2-40B4-BE49-F238E27FC236}">
                <a16:creationId xmlns:a16="http://schemas.microsoft.com/office/drawing/2014/main" id="{17439E63-0157-D9E7-6818-AB0356DD76C1}"/>
              </a:ext>
            </a:extLst>
          </p:cNvPr>
          <p:cNvSpPr>
            <a:spLocks/>
          </p:cNvSpPr>
          <p:nvPr/>
        </p:nvSpPr>
        <p:spPr bwMode="auto">
          <a:xfrm>
            <a:off x="6223695" y="4621226"/>
            <a:ext cx="229014" cy="136318"/>
          </a:xfrm>
          <a:custGeom>
            <a:avLst/>
            <a:gdLst>
              <a:gd name="T0" fmla="*/ 175 w 345"/>
              <a:gd name="T1" fmla="*/ 0 h 205"/>
              <a:gd name="T2" fmla="*/ 0 w 345"/>
              <a:gd name="T3" fmla="*/ 205 h 205"/>
              <a:gd name="T4" fmla="*/ 345 w 345"/>
              <a:gd name="T5" fmla="*/ 205 h 205"/>
              <a:gd name="T6" fmla="*/ 175 w 345"/>
              <a:gd name="T7" fmla="*/ 0 h 205"/>
            </a:gdLst>
            <a:ahLst/>
            <a:cxnLst>
              <a:cxn ang="0">
                <a:pos x="T0" y="T1"/>
              </a:cxn>
              <a:cxn ang="0">
                <a:pos x="T2" y="T3"/>
              </a:cxn>
              <a:cxn ang="0">
                <a:pos x="T4" y="T5"/>
              </a:cxn>
              <a:cxn ang="0">
                <a:pos x="T6" y="T7"/>
              </a:cxn>
            </a:cxnLst>
            <a:rect l="0" t="0" r="r" b="b"/>
            <a:pathLst>
              <a:path w="345" h="205">
                <a:moveTo>
                  <a:pt x="175" y="0"/>
                </a:moveTo>
                <a:lnTo>
                  <a:pt x="0" y="205"/>
                </a:lnTo>
                <a:lnTo>
                  <a:pt x="345" y="205"/>
                </a:lnTo>
                <a:lnTo>
                  <a:pt x="175" y="0"/>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3" name="Freeform 70">
            <a:extLst>
              <a:ext uri="{FF2B5EF4-FFF2-40B4-BE49-F238E27FC236}">
                <a16:creationId xmlns:a16="http://schemas.microsoft.com/office/drawing/2014/main" id="{68F7C35A-97F9-D2D2-25FE-DA337C8AA2ED}"/>
              </a:ext>
            </a:extLst>
          </p:cNvPr>
          <p:cNvSpPr>
            <a:spLocks/>
          </p:cNvSpPr>
          <p:nvPr/>
        </p:nvSpPr>
        <p:spPr bwMode="auto">
          <a:xfrm>
            <a:off x="6210990" y="5210120"/>
            <a:ext cx="230832" cy="136318"/>
          </a:xfrm>
          <a:custGeom>
            <a:avLst/>
            <a:gdLst>
              <a:gd name="T0" fmla="*/ 174 w 345"/>
              <a:gd name="T1" fmla="*/ 206 h 206"/>
              <a:gd name="T2" fmla="*/ 0 w 345"/>
              <a:gd name="T3" fmla="*/ 0 h 206"/>
              <a:gd name="T4" fmla="*/ 345 w 345"/>
              <a:gd name="T5" fmla="*/ 0 h 206"/>
              <a:gd name="T6" fmla="*/ 174 w 345"/>
              <a:gd name="T7" fmla="*/ 206 h 206"/>
            </a:gdLst>
            <a:ahLst/>
            <a:cxnLst>
              <a:cxn ang="0">
                <a:pos x="T0" y="T1"/>
              </a:cxn>
              <a:cxn ang="0">
                <a:pos x="T2" y="T3"/>
              </a:cxn>
              <a:cxn ang="0">
                <a:pos x="T4" y="T5"/>
              </a:cxn>
              <a:cxn ang="0">
                <a:pos x="T6" y="T7"/>
              </a:cxn>
            </a:cxnLst>
            <a:rect l="0" t="0" r="r" b="b"/>
            <a:pathLst>
              <a:path w="345" h="206">
                <a:moveTo>
                  <a:pt x="174" y="206"/>
                </a:moveTo>
                <a:lnTo>
                  <a:pt x="0" y="0"/>
                </a:lnTo>
                <a:lnTo>
                  <a:pt x="345" y="0"/>
                </a:lnTo>
                <a:lnTo>
                  <a:pt x="174" y="206"/>
                </a:ln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4" name="Rectangle 71">
            <a:extLst>
              <a:ext uri="{FF2B5EF4-FFF2-40B4-BE49-F238E27FC236}">
                <a16:creationId xmlns:a16="http://schemas.microsoft.com/office/drawing/2014/main" id="{450D8FDF-52C3-5B81-AF10-1AB812F99685}"/>
              </a:ext>
            </a:extLst>
          </p:cNvPr>
          <p:cNvSpPr>
            <a:spLocks noChangeArrowheads="1"/>
          </p:cNvSpPr>
          <p:nvPr/>
        </p:nvSpPr>
        <p:spPr bwMode="auto">
          <a:xfrm>
            <a:off x="5976348" y="5435498"/>
            <a:ext cx="1248672" cy="705218"/>
          </a:xfrm>
          <a:prstGeom prst="rect">
            <a:avLst/>
          </a:prstGeom>
          <a:solidFill>
            <a:srgbClr val="F4D7D7"/>
          </a:solidFill>
          <a:ln w="7"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5" name="Rectangle 72">
            <a:extLst>
              <a:ext uri="{FF2B5EF4-FFF2-40B4-BE49-F238E27FC236}">
                <a16:creationId xmlns:a16="http://schemas.microsoft.com/office/drawing/2014/main" id="{CE2F342C-FF7C-97BC-138A-8702BC95389A}"/>
              </a:ext>
            </a:extLst>
          </p:cNvPr>
          <p:cNvSpPr>
            <a:spLocks noChangeArrowheads="1"/>
          </p:cNvSpPr>
          <p:nvPr/>
        </p:nvSpPr>
        <p:spPr bwMode="auto">
          <a:xfrm>
            <a:off x="6020145" y="5428228"/>
            <a:ext cx="1157794"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Audio/ Mic</a:t>
            </a:r>
            <a:endParaRPr kumimoji="0" lang="en-US" sz="2000" b="0" i="0" u="none" strike="noStrike" cap="none" normalizeH="0" baseline="0">
              <a:ln>
                <a:noFill/>
              </a:ln>
              <a:solidFill>
                <a:schemeClr val="tx1"/>
              </a:solidFill>
              <a:effectLst/>
              <a:latin typeface="Arial" pitchFamily="34" charset="0"/>
            </a:endParaRPr>
          </a:p>
        </p:txBody>
      </p:sp>
      <p:sp>
        <p:nvSpPr>
          <p:cNvPr id="76" name="Rectangle 73">
            <a:extLst>
              <a:ext uri="{FF2B5EF4-FFF2-40B4-BE49-F238E27FC236}">
                <a16:creationId xmlns:a16="http://schemas.microsoft.com/office/drawing/2014/main" id="{BBAA6B69-896C-3E95-BD1F-E5F8016AD69A}"/>
              </a:ext>
            </a:extLst>
          </p:cNvPr>
          <p:cNvSpPr>
            <a:spLocks noChangeArrowheads="1"/>
          </p:cNvSpPr>
          <p:nvPr/>
        </p:nvSpPr>
        <p:spPr bwMode="auto">
          <a:xfrm>
            <a:off x="6294599" y="5709952"/>
            <a:ext cx="54708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ports</a:t>
            </a:r>
            <a:endParaRPr kumimoji="0" lang="en-US" sz="2000" b="0" i="0" u="none" strike="noStrike" cap="none" normalizeH="0" baseline="0">
              <a:ln>
                <a:noFill/>
              </a:ln>
              <a:solidFill>
                <a:schemeClr val="tx1"/>
              </a:solidFill>
              <a:effectLst/>
              <a:latin typeface="Arial" pitchFamily="34" charset="0"/>
            </a:endParaRPr>
          </a:p>
        </p:txBody>
      </p:sp>
      <p:sp>
        <p:nvSpPr>
          <p:cNvPr id="77" name="Rectangle 74">
            <a:extLst>
              <a:ext uri="{FF2B5EF4-FFF2-40B4-BE49-F238E27FC236}">
                <a16:creationId xmlns:a16="http://schemas.microsoft.com/office/drawing/2014/main" id="{72922A1D-69F2-F7D7-0FC2-6E71DC8CF784}"/>
              </a:ext>
            </a:extLst>
          </p:cNvPr>
          <p:cNvSpPr>
            <a:spLocks noChangeArrowheads="1"/>
          </p:cNvSpPr>
          <p:nvPr/>
        </p:nvSpPr>
        <p:spPr bwMode="auto">
          <a:xfrm>
            <a:off x="3864504" y="4690459"/>
            <a:ext cx="1177787"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PCI express</a:t>
            </a:r>
            <a:endParaRPr kumimoji="0" lang="en-US" sz="2000" b="0" i="0" u="none" strike="noStrike" cap="none" normalizeH="0" baseline="0">
              <a:ln>
                <a:noFill/>
              </a:ln>
              <a:solidFill>
                <a:schemeClr val="tx1"/>
              </a:solidFill>
              <a:effectLst/>
              <a:latin typeface="Arial" pitchFamily="34" charset="0"/>
            </a:endParaRPr>
          </a:p>
        </p:txBody>
      </p:sp>
      <p:sp>
        <p:nvSpPr>
          <p:cNvPr id="78" name="Rectangle 75">
            <a:extLst>
              <a:ext uri="{FF2B5EF4-FFF2-40B4-BE49-F238E27FC236}">
                <a16:creationId xmlns:a16="http://schemas.microsoft.com/office/drawing/2014/main" id="{C7043801-A239-3807-0843-58446BFD57C2}"/>
              </a:ext>
            </a:extLst>
          </p:cNvPr>
          <p:cNvSpPr>
            <a:spLocks noChangeArrowheads="1"/>
          </p:cNvSpPr>
          <p:nvPr/>
        </p:nvSpPr>
        <p:spPr bwMode="auto">
          <a:xfrm>
            <a:off x="4148045" y="4917656"/>
            <a:ext cx="370785"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bus</a:t>
            </a:r>
            <a:endParaRPr kumimoji="0" lang="en-US" sz="2000" b="0" i="0" u="none" strike="noStrike" cap="none" normalizeH="0" baseline="0">
              <a:ln>
                <a:noFill/>
              </a:ln>
              <a:solidFill>
                <a:schemeClr val="tx1"/>
              </a:solidFill>
              <a:effectLst/>
              <a:latin typeface="Arial" pitchFamily="34" charset="0"/>
            </a:endParaRPr>
          </a:p>
        </p:txBody>
      </p:sp>
      <p:sp>
        <p:nvSpPr>
          <p:cNvPr id="79" name="Rectangle 76">
            <a:extLst>
              <a:ext uri="{FF2B5EF4-FFF2-40B4-BE49-F238E27FC236}">
                <a16:creationId xmlns:a16="http://schemas.microsoft.com/office/drawing/2014/main" id="{C54E739A-2B88-1824-C66B-D18E4F226F4A}"/>
              </a:ext>
            </a:extLst>
          </p:cNvPr>
          <p:cNvSpPr>
            <a:spLocks noChangeArrowheads="1"/>
          </p:cNvSpPr>
          <p:nvPr/>
        </p:nvSpPr>
        <p:spPr bwMode="auto">
          <a:xfrm>
            <a:off x="6627214" y="4657578"/>
            <a:ext cx="974219"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Intel high</a:t>
            </a:r>
            <a:endParaRPr kumimoji="0" lang="en-US" sz="2000" b="0" i="0" u="none" strike="noStrike" cap="none" normalizeH="0" baseline="0">
              <a:ln>
                <a:noFill/>
              </a:ln>
              <a:solidFill>
                <a:schemeClr val="tx1"/>
              </a:solidFill>
              <a:effectLst/>
              <a:latin typeface="Arial" pitchFamily="34" charset="0"/>
            </a:endParaRPr>
          </a:p>
        </p:txBody>
      </p:sp>
      <p:sp>
        <p:nvSpPr>
          <p:cNvPr id="80" name="Rectangle 77">
            <a:extLst>
              <a:ext uri="{FF2B5EF4-FFF2-40B4-BE49-F238E27FC236}">
                <a16:creationId xmlns:a16="http://schemas.microsoft.com/office/drawing/2014/main" id="{A8EA00D7-98E2-CCE5-8892-EA863B07A248}"/>
              </a:ext>
            </a:extLst>
          </p:cNvPr>
          <p:cNvSpPr>
            <a:spLocks noChangeArrowheads="1"/>
          </p:cNvSpPr>
          <p:nvPr/>
        </p:nvSpPr>
        <p:spPr bwMode="auto">
          <a:xfrm>
            <a:off x="6499984" y="4884774"/>
            <a:ext cx="1357727"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def. audio on</a:t>
            </a:r>
            <a:endParaRPr kumimoji="0" lang="en-US" sz="2000" b="0" i="0" u="none" strike="noStrike" cap="none" normalizeH="0" baseline="0">
              <a:ln>
                <a:noFill/>
              </a:ln>
              <a:solidFill>
                <a:schemeClr val="tx1"/>
              </a:solidFill>
              <a:effectLst/>
              <a:latin typeface="Arial" pitchFamily="34" charset="0"/>
            </a:endParaRPr>
          </a:p>
        </p:txBody>
      </p:sp>
      <p:sp>
        <p:nvSpPr>
          <p:cNvPr id="81" name="Rectangle 78">
            <a:extLst>
              <a:ext uri="{FF2B5EF4-FFF2-40B4-BE49-F238E27FC236}">
                <a16:creationId xmlns:a16="http://schemas.microsoft.com/office/drawing/2014/main" id="{E2A2AF44-62B1-FCAB-0367-26230D87E938}"/>
              </a:ext>
            </a:extLst>
          </p:cNvPr>
          <p:cNvSpPr>
            <a:spLocks noChangeArrowheads="1"/>
          </p:cNvSpPr>
          <p:nvPr/>
        </p:nvSpPr>
        <p:spPr bwMode="auto">
          <a:xfrm>
            <a:off x="6603586" y="5111971"/>
            <a:ext cx="943320" cy="30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a PCI bus</a:t>
            </a:r>
            <a:endParaRPr kumimoji="0" lang="en-US" sz="2000" b="0" i="0" u="none" strike="noStrike" cap="none" normalizeH="0" baseline="0">
              <a:ln>
                <a:noFill/>
              </a:ln>
              <a:solidFill>
                <a:schemeClr val="tx1"/>
              </a:solidFill>
              <a:effectLst/>
              <a:latin typeface="Arial" pitchFamily="34" charset="0"/>
            </a:endParaRPr>
          </a:p>
        </p:txBody>
      </p:sp>
      <p:sp>
        <p:nvSpPr>
          <p:cNvPr id="2" name="Rectangle: Rounded Corners 1">
            <a:extLst>
              <a:ext uri="{FF2B5EF4-FFF2-40B4-BE49-F238E27FC236}">
                <a16:creationId xmlns:a16="http://schemas.microsoft.com/office/drawing/2014/main" id="{3B9E62F1-3CE8-75E7-AAC7-666DD898D13F}"/>
              </a:ext>
            </a:extLst>
          </p:cNvPr>
          <p:cNvSpPr/>
          <p:nvPr/>
        </p:nvSpPr>
        <p:spPr>
          <a:xfrm>
            <a:off x="208764" y="291839"/>
            <a:ext cx="3476710" cy="11769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3200"/>
              <a:t>System Diagram</a:t>
            </a:r>
          </a:p>
        </p:txBody>
      </p:sp>
    </p:spTree>
    <p:extLst>
      <p:ext uri="{BB962C8B-B14F-4D97-AF65-F5344CB8AC3E}">
        <p14:creationId xmlns:p14="http://schemas.microsoft.com/office/powerpoint/2010/main" val="3474387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A4ED-448E-C648-C6CC-52EA7D1B02AC}"/>
              </a:ext>
            </a:extLst>
          </p:cNvPr>
          <p:cNvSpPr>
            <a:spLocks noGrp="1"/>
          </p:cNvSpPr>
          <p:nvPr>
            <p:ph type="title"/>
          </p:nvPr>
        </p:nvSpPr>
        <p:spPr/>
        <p:txBody>
          <a:bodyPr/>
          <a:lstStyle/>
          <a:p>
            <a:r>
              <a:rPr lang="fr-FR">
                <a:solidFill>
                  <a:schemeClr val="tx1"/>
                </a:solidFill>
              </a:rPr>
              <a:t>Data Storage in Hard </a:t>
            </a:r>
            <a:r>
              <a:rPr lang="fr-FR" err="1">
                <a:solidFill>
                  <a:schemeClr val="tx1"/>
                </a:solidFill>
              </a:rPr>
              <a:t>Disks</a:t>
            </a:r>
            <a:endParaRPr lang="en-IN"/>
          </a:p>
        </p:txBody>
      </p:sp>
      <p:sp>
        <p:nvSpPr>
          <p:cNvPr id="3" name="Content Placeholder 2">
            <a:extLst>
              <a:ext uri="{FF2B5EF4-FFF2-40B4-BE49-F238E27FC236}">
                <a16:creationId xmlns:a16="http://schemas.microsoft.com/office/drawing/2014/main" id="{45CA1C6B-6EFC-CE2E-3DEA-16C4A91A0A2C}"/>
              </a:ext>
            </a:extLst>
          </p:cNvPr>
          <p:cNvSpPr>
            <a:spLocks noGrp="1"/>
          </p:cNvSpPr>
          <p:nvPr>
            <p:ph idx="1"/>
          </p:nvPr>
        </p:nvSpPr>
        <p:spPr>
          <a:xfrm>
            <a:off x="579439" y="1889467"/>
            <a:ext cx="10515600" cy="1766661"/>
          </a:xfrm>
        </p:spPr>
        <p:txBody>
          <a:bodyPr/>
          <a:lstStyle/>
          <a:p>
            <a:pPr lvl="0">
              <a:buSzPct val="100000"/>
              <a:buFont typeface="Wingdings" panose="05000000000000000000" pitchFamily="2" charset="2"/>
              <a:buChar char="§"/>
            </a:pPr>
            <a:r>
              <a:rPr lang="en-US">
                <a:solidFill>
                  <a:srgbClr val="2300DC"/>
                </a:solidFill>
                <a:latin typeface="Calibri" panose="020F0502020204030204" pitchFamily="34" charset="0"/>
              </a:rPr>
              <a:t>Magnetic</a:t>
            </a:r>
            <a:r>
              <a:rPr lang="en-US">
                <a:latin typeface="Calibri" panose="020F0502020204030204" pitchFamily="34" charset="0"/>
              </a:rPr>
              <a:t> storage (sequence of tiny magnets)</a:t>
            </a:r>
          </a:p>
          <a:p>
            <a:pPr lvl="0">
              <a:buSzPct val="100000"/>
              <a:buFont typeface="Wingdings" panose="05000000000000000000" pitchFamily="2" charset="2"/>
              <a:buChar char="§"/>
            </a:pPr>
            <a:r>
              <a:rPr lang="en-US">
                <a:solidFill>
                  <a:schemeClr val="tx1">
                    <a:lumMod val="95000"/>
                    <a:lumOff val="5000"/>
                  </a:schemeClr>
                </a:solidFill>
                <a:effectLst>
                  <a:outerShdw dist="17961" dir="2700000">
                    <a:scrgbClr r="0" g="0" b="0"/>
                  </a:outerShdw>
                </a:effectLst>
                <a:latin typeface="Calibri" panose="020F0502020204030204" pitchFamily="34" charset="0"/>
              </a:rPr>
              <a:t>NRZI Encoding</a:t>
            </a:r>
          </a:p>
          <a:p>
            <a:pPr lvl="1">
              <a:buSzPct val="100000"/>
              <a:buFont typeface="Wingdings" panose="05000000000000000000" pitchFamily="2" charset="2"/>
              <a:buChar char="§"/>
            </a:pPr>
            <a:r>
              <a:rPr lang="en-US">
                <a:latin typeface="Calibri" panose="020F0502020204030204" pitchFamily="34" charset="0"/>
              </a:rPr>
              <a:t>with </a:t>
            </a:r>
            <a:r>
              <a:rPr lang="en-US">
                <a:solidFill>
                  <a:srgbClr val="0047FF"/>
                </a:solidFill>
                <a:latin typeface="Calibri" panose="020F0502020204030204" pitchFamily="34" charset="0"/>
              </a:rPr>
              <a:t>dummy</a:t>
            </a:r>
            <a:r>
              <a:rPr lang="en-US">
                <a:latin typeface="Calibri" panose="020F0502020204030204" pitchFamily="34" charset="0"/>
              </a:rPr>
              <a:t> bits (added to synchronize signals)</a:t>
            </a:r>
            <a:endParaRPr lang="en-IN"/>
          </a:p>
        </p:txBody>
      </p:sp>
      <p:sp>
        <p:nvSpPr>
          <p:cNvPr id="4" name="Footer Placeholder 3">
            <a:extLst>
              <a:ext uri="{FF2B5EF4-FFF2-40B4-BE49-F238E27FC236}">
                <a16:creationId xmlns:a16="http://schemas.microsoft.com/office/drawing/2014/main" id="{9839DCC6-6A0E-7B77-7022-5BE364E0A18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865FD9D-99E3-47C3-22F1-E38AD29362EE}"/>
              </a:ext>
            </a:extLst>
          </p:cNvPr>
          <p:cNvSpPr>
            <a:spLocks noGrp="1"/>
          </p:cNvSpPr>
          <p:nvPr>
            <p:ph type="sldNum" sz="quarter" idx="12"/>
          </p:nvPr>
        </p:nvSpPr>
        <p:spPr/>
        <p:txBody>
          <a:bodyPr/>
          <a:lstStyle/>
          <a:p>
            <a:fld id="{330EA680-D336-4FF7-8B7A-9848BB0A1C32}" type="slidenum">
              <a:rPr lang="en-US" smtClean="0"/>
              <a:t>30</a:t>
            </a:fld>
            <a:endParaRPr lang="en-US"/>
          </a:p>
        </p:txBody>
      </p:sp>
      <p:grpSp>
        <p:nvGrpSpPr>
          <p:cNvPr id="6" name="Group 4">
            <a:extLst>
              <a:ext uri="{FF2B5EF4-FFF2-40B4-BE49-F238E27FC236}">
                <a16:creationId xmlns:a16="http://schemas.microsoft.com/office/drawing/2014/main" id="{5A20F03E-4AB8-986E-F9B3-473FE68B9A26}"/>
              </a:ext>
            </a:extLst>
          </p:cNvPr>
          <p:cNvGrpSpPr>
            <a:grpSpLocks noChangeAspect="1"/>
          </p:cNvGrpSpPr>
          <p:nvPr/>
        </p:nvGrpSpPr>
        <p:grpSpPr bwMode="auto">
          <a:xfrm>
            <a:off x="2455863" y="3918858"/>
            <a:ext cx="7823200" cy="1676400"/>
            <a:chOff x="827" y="2688"/>
            <a:chExt cx="4928" cy="1056"/>
          </a:xfrm>
        </p:grpSpPr>
        <p:sp>
          <p:nvSpPr>
            <p:cNvPr id="7" name="AutoShape 3">
              <a:extLst>
                <a:ext uri="{FF2B5EF4-FFF2-40B4-BE49-F238E27FC236}">
                  <a16:creationId xmlns:a16="http://schemas.microsoft.com/office/drawing/2014/main" id="{5207C69D-231E-3CCA-0208-6ED7AB3A7FBE}"/>
                </a:ext>
              </a:extLst>
            </p:cNvPr>
            <p:cNvSpPr>
              <a:spLocks noChangeAspect="1" noChangeArrowheads="1" noTextEdit="1"/>
            </p:cNvSpPr>
            <p:nvPr/>
          </p:nvSpPr>
          <p:spPr bwMode="auto">
            <a:xfrm>
              <a:off x="827" y="2688"/>
              <a:ext cx="492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31908F83-AA28-4C24-13B9-2B3943AB2E7D}"/>
                </a:ext>
              </a:extLst>
            </p:cNvPr>
            <p:cNvSpPr>
              <a:spLocks noChangeArrowheads="1"/>
            </p:cNvSpPr>
            <p:nvPr/>
          </p:nvSpPr>
          <p:spPr bwMode="auto">
            <a:xfrm>
              <a:off x="942" y="2763"/>
              <a:ext cx="901"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077755AB-64D8-CF0B-ED8D-EE8B374884F0}"/>
                </a:ext>
              </a:extLst>
            </p:cNvPr>
            <p:cNvSpPr>
              <a:spLocks noChangeArrowheads="1"/>
            </p:cNvSpPr>
            <p:nvPr/>
          </p:nvSpPr>
          <p:spPr bwMode="auto">
            <a:xfrm>
              <a:off x="1722" y="3232"/>
              <a:ext cx="283" cy="311"/>
            </a:xfrm>
            <a:prstGeom prst="rect">
              <a:avLst/>
            </a:pr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Oval 7">
              <a:extLst>
                <a:ext uri="{FF2B5EF4-FFF2-40B4-BE49-F238E27FC236}">
                  <a16:creationId xmlns:a16="http://schemas.microsoft.com/office/drawing/2014/main" id="{15334D21-2B7A-908E-E906-DF0BF2DE8078}"/>
                </a:ext>
              </a:extLst>
            </p:cNvPr>
            <p:cNvSpPr>
              <a:spLocks noChangeArrowheads="1"/>
            </p:cNvSpPr>
            <p:nvPr/>
          </p:nvSpPr>
          <p:spPr bwMode="auto">
            <a:xfrm>
              <a:off x="971" y="2836"/>
              <a:ext cx="251" cy="244"/>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Oval 8">
              <a:extLst>
                <a:ext uri="{FF2B5EF4-FFF2-40B4-BE49-F238E27FC236}">
                  <a16:creationId xmlns:a16="http://schemas.microsoft.com/office/drawing/2014/main" id="{49AC7380-5E8A-3FCF-2B79-2EF413400FD1}"/>
                </a:ext>
              </a:extLst>
            </p:cNvPr>
            <p:cNvSpPr>
              <a:spLocks noChangeArrowheads="1"/>
            </p:cNvSpPr>
            <p:nvPr/>
          </p:nvSpPr>
          <p:spPr bwMode="auto">
            <a:xfrm>
              <a:off x="1518" y="2824"/>
              <a:ext cx="251"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030F2B3A-D74F-6FC4-A4FF-566B94C30BB5}"/>
                </a:ext>
              </a:extLst>
            </p:cNvPr>
            <p:cNvSpPr>
              <a:spLocks noChangeArrowheads="1"/>
            </p:cNvSpPr>
            <p:nvPr/>
          </p:nvSpPr>
          <p:spPr bwMode="auto">
            <a:xfrm>
              <a:off x="1028" y="2839"/>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13" name="Rectangle 10">
              <a:extLst>
                <a:ext uri="{FF2B5EF4-FFF2-40B4-BE49-F238E27FC236}">
                  <a16:creationId xmlns:a16="http://schemas.microsoft.com/office/drawing/2014/main" id="{D1519A84-B0B9-6B25-DEE8-69B39521B4A7}"/>
                </a:ext>
              </a:extLst>
            </p:cNvPr>
            <p:cNvSpPr>
              <a:spLocks noChangeArrowheads="1"/>
            </p:cNvSpPr>
            <p:nvPr/>
          </p:nvSpPr>
          <p:spPr bwMode="auto">
            <a:xfrm>
              <a:off x="1593" y="2834"/>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14" name="Rectangle 11">
              <a:extLst>
                <a:ext uri="{FF2B5EF4-FFF2-40B4-BE49-F238E27FC236}">
                  <a16:creationId xmlns:a16="http://schemas.microsoft.com/office/drawing/2014/main" id="{351B579E-C969-362F-F333-1A3B609A182F}"/>
                </a:ext>
              </a:extLst>
            </p:cNvPr>
            <p:cNvSpPr>
              <a:spLocks noChangeArrowheads="1"/>
            </p:cNvSpPr>
            <p:nvPr/>
          </p:nvSpPr>
          <p:spPr bwMode="auto">
            <a:xfrm>
              <a:off x="1893" y="2763"/>
              <a:ext cx="902"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Oval 12">
              <a:extLst>
                <a:ext uri="{FF2B5EF4-FFF2-40B4-BE49-F238E27FC236}">
                  <a16:creationId xmlns:a16="http://schemas.microsoft.com/office/drawing/2014/main" id="{BE541E18-8BA4-B47E-B569-F070D0B1F144}"/>
                </a:ext>
              </a:extLst>
            </p:cNvPr>
            <p:cNvSpPr>
              <a:spLocks noChangeArrowheads="1"/>
            </p:cNvSpPr>
            <p:nvPr/>
          </p:nvSpPr>
          <p:spPr bwMode="auto">
            <a:xfrm>
              <a:off x="1923" y="2824"/>
              <a:ext cx="249" cy="243"/>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753CEE09-6BDE-EF94-FF57-0D4C6E76BEEA}"/>
                </a:ext>
              </a:extLst>
            </p:cNvPr>
            <p:cNvSpPr>
              <a:spLocks noChangeArrowheads="1"/>
            </p:cNvSpPr>
            <p:nvPr/>
          </p:nvSpPr>
          <p:spPr bwMode="auto">
            <a:xfrm>
              <a:off x="2471" y="2824"/>
              <a:ext cx="249"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28B11B31-5D08-3FAC-322C-5DC00664533A}"/>
                </a:ext>
              </a:extLst>
            </p:cNvPr>
            <p:cNvSpPr>
              <a:spLocks noChangeArrowheads="1"/>
            </p:cNvSpPr>
            <p:nvPr/>
          </p:nvSpPr>
          <p:spPr bwMode="auto">
            <a:xfrm>
              <a:off x="1984" y="2826"/>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18" name="Rectangle 15">
              <a:extLst>
                <a:ext uri="{FF2B5EF4-FFF2-40B4-BE49-F238E27FC236}">
                  <a16:creationId xmlns:a16="http://schemas.microsoft.com/office/drawing/2014/main" id="{70FAD505-EA75-CD96-5BA2-378FC1DAAECA}"/>
                </a:ext>
              </a:extLst>
            </p:cNvPr>
            <p:cNvSpPr>
              <a:spLocks noChangeArrowheads="1"/>
            </p:cNvSpPr>
            <p:nvPr/>
          </p:nvSpPr>
          <p:spPr bwMode="auto">
            <a:xfrm>
              <a:off x="2538" y="2834"/>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19" name="Rectangle 16">
              <a:extLst>
                <a:ext uri="{FF2B5EF4-FFF2-40B4-BE49-F238E27FC236}">
                  <a16:creationId xmlns:a16="http://schemas.microsoft.com/office/drawing/2014/main" id="{1D45676C-9102-6D5B-B2D4-C8F1C039329B}"/>
                </a:ext>
              </a:extLst>
            </p:cNvPr>
            <p:cNvSpPr>
              <a:spLocks noChangeArrowheads="1"/>
            </p:cNvSpPr>
            <p:nvPr/>
          </p:nvSpPr>
          <p:spPr bwMode="auto">
            <a:xfrm>
              <a:off x="2836" y="2763"/>
              <a:ext cx="901"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AF5D8D2D-2132-087E-8585-126F7D5B07A3}"/>
                </a:ext>
              </a:extLst>
            </p:cNvPr>
            <p:cNvSpPr>
              <a:spLocks noChangeArrowheads="1"/>
            </p:cNvSpPr>
            <p:nvPr/>
          </p:nvSpPr>
          <p:spPr bwMode="auto">
            <a:xfrm>
              <a:off x="3416" y="2824"/>
              <a:ext cx="250" cy="243"/>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68EFDCB7-65AD-E167-EAD3-67DF44276B5C}"/>
                </a:ext>
              </a:extLst>
            </p:cNvPr>
            <p:cNvSpPr>
              <a:spLocks noChangeArrowheads="1"/>
            </p:cNvSpPr>
            <p:nvPr/>
          </p:nvSpPr>
          <p:spPr bwMode="auto">
            <a:xfrm>
              <a:off x="2878" y="2824"/>
              <a:ext cx="249"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19">
              <a:extLst>
                <a:ext uri="{FF2B5EF4-FFF2-40B4-BE49-F238E27FC236}">
                  <a16:creationId xmlns:a16="http://schemas.microsoft.com/office/drawing/2014/main" id="{4FF0304A-01E3-AF2F-5D90-897635BE5CF7}"/>
                </a:ext>
              </a:extLst>
            </p:cNvPr>
            <p:cNvSpPr>
              <a:spLocks noChangeArrowheads="1"/>
            </p:cNvSpPr>
            <p:nvPr/>
          </p:nvSpPr>
          <p:spPr bwMode="auto">
            <a:xfrm>
              <a:off x="3486" y="2822"/>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23" name="Rectangle 20">
              <a:extLst>
                <a:ext uri="{FF2B5EF4-FFF2-40B4-BE49-F238E27FC236}">
                  <a16:creationId xmlns:a16="http://schemas.microsoft.com/office/drawing/2014/main" id="{1850D4C7-0DCF-A840-9E79-38CFB7DD1E8A}"/>
                </a:ext>
              </a:extLst>
            </p:cNvPr>
            <p:cNvSpPr>
              <a:spLocks noChangeArrowheads="1"/>
            </p:cNvSpPr>
            <p:nvPr/>
          </p:nvSpPr>
          <p:spPr bwMode="auto">
            <a:xfrm>
              <a:off x="2952" y="2827"/>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24" name="Rectangle 21">
              <a:extLst>
                <a:ext uri="{FF2B5EF4-FFF2-40B4-BE49-F238E27FC236}">
                  <a16:creationId xmlns:a16="http://schemas.microsoft.com/office/drawing/2014/main" id="{15B293EC-16F5-0FD6-5AD3-169F0BA6136D}"/>
                </a:ext>
              </a:extLst>
            </p:cNvPr>
            <p:cNvSpPr>
              <a:spLocks noChangeArrowheads="1"/>
            </p:cNvSpPr>
            <p:nvPr/>
          </p:nvSpPr>
          <p:spPr bwMode="auto">
            <a:xfrm>
              <a:off x="3786" y="2763"/>
              <a:ext cx="902"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Rectangle 22">
              <a:extLst>
                <a:ext uri="{FF2B5EF4-FFF2-40B4-BE49-F238E27FC236}">
                  <a16:creationId xmlns:a16="http://schemas.microsoft.com/office/drawing/2014/main" id="{6A9F8E6E-05AF-A063-6A67-FC47C5BE9227}"/>
                </a:ext>
              </a:extLst>
            </p:cNvPr>
            <p:cNvSpPr>
              <a:spLocks noChangeArrowheads="1"/>
            </p:cNvSpPr>
            <p:nvPr/>
          </p:nvSpPr>
          <p:spPr bwMode="auto">
            <a:xfrm>
              <a:off x="4737" y="2763"/>
              <a:ext cx="900" cy="394"/>
            </a:xfrm>
            <a:prstGeom prst="rect">
              <a:avLst/>
            </a:prstGeom>
            <a:solidFill>
              <a:srgbClr val="FFE6D5"/>
            </a:solidFill>
            <a:ln w="10"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Oval 23">
              <a:extLst>
                <a:ext uri="{FF2B5EF4-FFF2-40B4-BE49-F238E27FC236}">
                  <a16:creationId xmlns:a16="http://schemas.microsoft.com/office/drawing/2014/main" id="{91A4BEF9-2E2C-9F58-4936-487BE69E2CFB}"/>
                </a:ext>
              </a:extLst>
            </p:cNvPr>
            <p:cNvSpPr>
              <a:spLocks noChangeArrowheads="1"/>
            </p:cNvSpPr>
            <p:nvPr/>
          </p:nvSpPr>
          <p:spPr bwMode="auto">
            <a:xfrm>
              <a:off x="4800" y="2829"/>
              <a:ext cx="251" cy="243"/>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Oval 24">
              <a:extLst>
                <a:ext uri="{FF2B5EF4-FFF2-40B4-BE49-F238E27FC236}">
                  <a16:creationId xmlns:a16="http://schemas.microsoft.com/office/drawing/2014/main" id="{4553F3F2-0A92-86CE-399B-C1CDFF7E1596}"/>
                </a:ext>
              </a:extLst>
            </p:cNvPr>
            <p:cNvSpPr>
              <a:spLocks noChangeArrowheads="1"/>
            </p:cNvSpPr>
            <p:nvPr/>
          </p:nvSpPr>
          <p:spPr bwMode="auto">
            <a:xfrm>
              <a:off x="5313" y="2824"/>
              <a:ext cx="251"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25">
              <a:extLst>
                <a:ext uri="{FF2B5EF4-FFF2-40B4-BE49-F238E27FC236}">
                  <a16:creationId xmlns:a16="http://schemas.microsoft.com/office/drawing/2014/main" id="{6B0B8380-336B-0278-CFC8-17DFA97736EF}"/>
                </a:ext>
              </a:extLst>
            </p:cNvPr>
            <p:cNvSpPr>
              <a:spLocks noChangeArrowheads="1"/>
            </p:cNvSpPr>
            <p:nvPr/>
          </p:nvSpPr>
          <p:spPr bwMode="auto">
            <a:xfrm>
              <a:off x="4850" y="2828"/>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29" name="Rectangle 26">
              <a:extLst>
                <a:ext uri="{FF2B5EF4-FFF2-40B4-BE49-F238E27FC236}">
                  <a16:creationId xmlns:a16="http://schemas.microsoft.com/office/drawing/2014/main" id="{D79EE27E-4533-1E41-B769-4637C1EA6F1B}"/>
                </a:ext>
              </a:extLst>
            </p:cNvPr>
            <p:cNvSpPr>
              <a:spLocks noChangeArrowheads="1"/>
            </p:cNvSpPr>
            <p:nvPr/>
          </p:nvSpPr>
          <p:spPr bwMode="auto">
            <a:xfrm>
              <a:off x="5388" y="2820"/>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30" name="Oval 27">
              <a:extLst>
                <a:ext uri="{FF2B5EF4-FFF2-40B4-BE49-F238E27FC236}">
                  <a16:creationId xmlns:a16="http://schemas.microsoft.com/office/drawing/2014/main" id="{4BBB8FEE-776F-BCFB-D021-395739B5932B}"/>
                </a:ext>
              </a:extLst>
            </p:cNvPr>
            <p:cNvSpPr>
              <a:spLocks noChangeArrowheads="1"/>
            </p:cNvSpPr>
            <p:nvPr/>
          </p:nvSpPr>
          <p:spPr bwMode="auto">
            <a:xfrm>
              <a:off x="4365" y="2822"/>
              <a:ext cx="251" cy="243"/>
            </a:xfrm>
            <a:prstGeom prst="ellipse">
              <a:avLst/>
            </a:prstGeom>
            <a:solidFill>
              <a:srgbClr val="FFAAAA"/>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96728009-402D-670D-88D5-28A23321CA6F}"/>
                </a:ext>
              </a:extLst>
            </p:cNvPr>
            <p:cNvSpPr>
              <a:spLocks noChangeArrowheads="1"/>
            </p:cNvSpPr>
            <p:nvPr/>
          </p:nvSpPr>
          <p:spPr bwMode="auto">
            <a:xfrm>
              <a:off x="3829" y="2808"/>
              <a:ext cx="249" cy="243"/>
            </a:xfrm>
            <a:prstGeom prst="ellipse">
              <a:avLst/>
            </a:prstGeom>
            <a:solidFill>
              <a:srgbClr val="D5F6FF"/>
            </a:solidFill>
            <a:ln w="14"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9">
              <a:extLst>
                <a:ext uri="{FF2B5EF4-FFF2-40B4-BE49-F238E27FC236}">
                  <a16:creationId xmlns:a16="http://schemas.microsoft.com/office/drawing/2014/main" id="{E4408C85-492B-A436-735D-4ACFD722F5BA}"/>
                </a:ext>
              </a:extLst>
            </p:cNvPr>
            <p:cNvSpPr>
              <a:spLocks noChangeArrowheads="1"/>
            </p:cNvSpPr>
            <p:nvPr/>
          </p:nvSpPr>
          <p:spPr bwMode="auto">
            <a:xfrm>
              <a:off x="4431" y="2819"/>
              <a:ext cx="13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N</a:t>
              </a:r>
              <a:endParaRPr lang="en-US">
                <a:latin typeface="Arial" pitchFamily="34" charset="0"/>
              </a:endParaRPr>
            </a:p>
          </p:txBody>
        </p:sp>
        <p:sp>
          <p:nvSpPr>
            <p:cNvPr id="33" name="Rectangle 30">
              <a:extLst>
                <a:ext uri="{FF2B5EF4-FFF2-40B4-BE49-F238E27FC236}">
                  <a16:creationId xmlns:a16="http://schemas.microsoft.com/office/drawing/2014/main" id="{AA752A23-2F6B-A881-E9BD-226694E6BE86}"/>
                </a:ext>
              </a:extLst>
            </p:cNvPr>
            <p:cNvSpPr>
              <a:spLocks noChangeArrowheads="1"/>
            </p:cNvSpPr>
            <p:nvPr/>
          </p:nvSpPr>
          <p:spPr bwMode="auto">
            <a:xfrm>
              <a:off x="3902" y="2804"/>
              <a:ext cx="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500">
                  <a:solidFill>
                    <a:srgbClr val="000000"/>
                  </a:solidFill>
                  <a:latin typeface="Sans"/>
                </a:rPr>
                <a:t>S</a:t>
              </a:r>
              <a:endParaRPr lang="en-US">
                <a:latin typeface="Arial" pitchFamily="34" charset="0"/>
              </a:endParaRPr>
            </a:p>
          </p:txBody>
        </p:sp>
        <p:sp>
          <p:nvSpPr>
            <p:cNvPr id="34" name="Rectangle 31">
              <a:extLst>
                <a:ext uri="{FF2B5EF4-FFF2-40B4-BE49-F238E27FC236}">
                  <a16:creationId xmlns:a16="http://schemas.microsoft.com/office/drawing/2014/main" id="{B052FCC7-4E58-F6BA-60C1-D906FEACB65A}"/>
                </a:ext>
              </a:extLst>
            </p:cNvPr>
            <p:cNvSpPr>
              <a:spLocks noChangeArrowheads="1"/>
            </p:cNvSpPr>
            <p:nvPr/>
          </p:nvSpPr>
          <p:spPr bwMode="auto">
            <a:xfrm>
              <a:off x="1769" y="3249"/>
              <a:ext cx="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400">
                  <a:solidFill>
                    <a:srgbClr val="000000"/>
                  </a:solidFill>
                  <a:latin typeface="Sans"/>
                </a:rPr>
                <a:t>0</a:t>
              </a:r>
              <a:endParaRPr lang="en-US">
                <a:latin typeface="Arial" pitchFamily="34" charset="0"/>
              </a:endParaRPr>
            </a:p>
          </p:txBody>
        </p:sp>
        <p:sp>
          <p:nvSpPr>
            <p:cNvPr id="35" name="Rectangle 32">
              <a:extLst>
                <a:ext uri="{FF2B5EF4-FFF2-40B4-BE49-F238E27FC236}">
                  <a16:creationId xmlns:a16="http://schemas.microsoft.com/office/drawing/2014/main" id="{4CA8C4A1-2EA5-8FCC-ACC3-7E6920ABA1D6}"/>
                </a:ext>
              </a:extLst>
            </p:cNvPr>
            <p:cNvSpPr>
              <a:spLocks noChangeArrowheads="1"/>
            </p:cNvSpPr>
            <p:nvPr/>
          </p:nvSpPr>
          <p:spPr bwMode="auto">
            <a:xfrm>
              <a:off x="2674" y="3252"/>
              <a:ext cx="283" cy="311"/>
            </a:xfrm>
            <a:prstGeom prst="rect">
              <a:avLst/>
            </a:pr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D6AC9B0C-268E-419C-3312-A33260EA4198}"/>
                </a:ext>
              </a:extLst>
            </p:cNvPr>
            <p:cNvSpPr>
              <a:spLocks noChangeArrowheads="1"/>
            </p:cNvSpPr>
            <p:nvPr/>
          </p:nvSpPr>
          <p:spPr bwMode="auto">
            <a:xfrm>
              <a:off x="2720" y="3269"/>
              <a:ext cx="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400">
                  <a:solidFill>
                    <a:srgbClr val="000000"/>
                  </a:solidFill>
                  <a:latin typeface="Sans"/>
                </a:rPr>
                <a:t>1</a:t>
              </a:r>
              <a:endParaRPr lang="en-US">
                <a:latin typeface="Arial" pitchFamily="34" charset="0"/>
              </a:endParaRPr>
            </a:p>
          </p:txBody>
        </p:sp>
        <p:sp>
          <p:nvSpPr>
            <p:cNvPr id="37" name="Rectangle 34">
              <a:extLst>
                <a:ext uri="{FF2B5EF4-FFF2-40B4-BE49-F238E27FC236}">
                  <a16:creationId xmlns:a16="http://schemas.microsoft.com/office/drawing/2014/main" id="{BE51A83E-479D-B9A5-BFED-D5366B21B279}"/>
                </a:ext>
              </a:extLst>
            </p:cNvPr>
            <p:cNvSpPr>
              <a:spLocks noChangeArrowheads="1"/>
            </p:cNvSpPr>
            <p:nvPr/>
          </p:nvSpPr>
          <p:spPr bwMode="auto">
            <a:xfrm>
              <a:off x="3608" y="3252"/>
              <a:ext cx="283" cy="311"/>
            </a:xfrm>
            <a:prstGeom prst="rect">
              <a:avLst/>
            </a:pr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40E32BB-805E-0817-F20C-DB77C5FE7AE3}"/>
                </a:ext>
              </a:extLst>
            </p:cNvPr>
            <p:cNvSpPr>
              <a:spLocks noChangeArrowheads="1"/>
            </p:cNvSpPr>
            <p:nvPr/>
          </p:nvSpPr>
          <p:spPr bwMode="auto">
            <a:xfrm>
              <a:off x="3654" y="3269"/>
              <a:ext cx="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400">
                  <a:solidFill>
                    <a:srgbClr val="000000"/>
                  </a:solidFill>
                  <a:latin typeface="Sans"/>
                </a:rPr>
                <a:t>0</a:t>
              </a:r>
              <a:endParaRPr lang="en-US">
                <a:latin typeface="Arial" pitchFamily="34" charset="0"/>
              </a:endParaRPr>
            </a:p>
          </p:txBody>
        </p:sp>
        <p:sp>
          <p:nvSpPr>
            <p:cNvPr id="39" name="Rectangle 36">
              <a:extLst>
                <a:ext uri="{FF2B5EF4-FFF2-40B4-BE49-F238E27FC236}">
                  <a16:creationId xmlns:a16="http://schemas.microsoft.com/office/drawing/2014/main" id="{C0CEEAE8-FA9E-ABF4-1884-2C74E15EA053}"/>
                </a:ext>
              </a:extLst>
            </p:cNvPr>
            <p:cNvSpPr>
              <a:spLocks noChangeArrowheads="1"/>
            </p:cNvSpPr>
            <p:nvPr/>
          </p:nvSpPr>
          <p:spPr bwMode="auto">
            <a:xfrm>
              <a:off x="4543" y="3268"/>
              <a:ext cx="282" cy="310"/>
            </a:xfrm>
            <a:prstGeom prst="rect">
              <a:avLst/>
            </a:pr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37">
              <a:extLst>
                <a:ext uri="{FF2B5EF4-FFF2-40B4-BE49-F238E27FC236}">
                  <a16:creationId xmlns:a16="http://schemas.microsoft.com/office/drawing/2014/main" id="{14ED81AB-1AF7-C29D-AD87-B53842166793}"/>
                </a:ext>
              </a:extLst>
            </p:cNvPr>
            <p:cNvSpPr>
              <a:spLocks noChangeArrowheads="1"/>
            </p:cNvSpPr>
            <p:nvPr/>
          </p:nvSpPr>
          <p:spPr bwMode="auto">
            <a:xfrm>
              <a:off x="4589" y="3285"/>
              <a:ext cx="13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400">
                  <a:solidFill>
                    <a:srgbClr val="000000"/>
                  </a:solidFill>
                  <a:latin typeface="Sans"/>
                </a:rPr>
                <a:t>1</a:t>
              </a:r>
              <a:endParaRPr lang="en-US">
                <a:latin typeface="Arial" pitchFamily="34" charset="0"/>
              </a:endParaRPr>
            </a:p>
          </p:txBody>
        </p:sp>
      </p:grpSp>
    </p:spTree>
    <p:extLst>
      <p:ext uri="{BB962C8B-B14F-4D97-AF65-F5344CB8AC3E}">
        <p14:creationId xmlns:p14="http://schemas.microsoft.com/office/powerpoint/2010/main" val="1199878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D2D5-F8D8-5A3C-943A-F0FDC7BD5E60}"/>
              </a:ext>
            </a:extLst>
          </p:cNvPr>
          <p:cNvSpPr>
            <a:spLocks noGrp="1"/>
          </p:cNvSpPr>
          <p:nvPr>
            <p:ph type="title"/>
          </p:nvPr>
        </p:nvSpPr>
        <p:spPr/>
        <p:txBody>
          <a:bodyPr/>
          <a:lstStyle/>
          <a:p>
            <a:r>
              <a:rPr lang="fr-FR">
                <a:solidFill>
                  <a:schemeClr val="tx1"/>
                </a:solidFill>
              </a:rPr>
              <a:t>Structure of a Platter</a:t>
            </a:r>
            <a:endParaRPr lang="en-IN"/>
          </a:p>
        </p:txBody>
      </p:sp>
      <p:sp>
        <p:nvSpPr>
          <p:cNvPr id="4" name="Footer Placeholder 3">
            <a:extLst>
              <a:ext uri="{FF2B5EF4-FFF2-40B4-BE49-F238E27FC236}">
                <a16:creationId xmlns:a16="http://schemas.microsoft.com/office/drawing/2014/main" id="{8690A028-FDC7-4A8B-1FE4-4263EB8A525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463330C-70A7-5EE6-9737-0C6DE1CA9799}"/>
              </a:ext>
            </a:extLst>
          </p:cNvPr>
          <p:cNvSpPr>
            <a:spLocks noGrp="1"/>
          </p:cNvSpPr>
          <p:nvPr>
            <p:ph type="sldNum" sz="quarter" idx="12"/>
          </p:nvPr>
        </p:nvSpPr>
        <p:spPr/>
        <p:txBody>
          <a:bodyPr/>
          <a:lstStyle/>
          <a:p>
            <a:fld id="{330EA680-D336-4FF7-8B7A-9848BB0A1C32}" type="slidenum">
              <a:rPr lang="en-US" smtClean="0"/>
              <a:t>31</a:t>
            </a:fld>
            <a:endParaRPr lang="en-US"/>
          </a:p>
        </p:txBody>
      </p:sp>
      <p:sp>
        <p:nvSpPr>
          <p:cNvPr id="6" name="Freeform 3">
            <a:extLst>
              <a:ext uri="{FF2B5EF4-FFF2-40B4-BE49-F238E27FC236}">
                <a16:creationId xmlns:a16="http://schemas.microsoft.com/office/drawing/2014/main" id="{40B1D66B-7953-E186-E460-027FFC69B08F}"/>
              </a:ext>
            </a:extLst>
          </p:cNvPr>
          <p:cNvSpPr/>
          <p:nvPr/>
        </p:nvSpPr>
        <p:spPr>
          <a:xfrm>
            <a:off x="2434281" y="5458727"/>
            <a:ext cx="7463481" cy="86587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ln/>
        </p:spPr>
        <p:style>
          <a:lnRef idx="1">
            <a:schemeClr val="accent5"/>
          </a:lnRef>
          <a:fillRef idx="2">
            <a:schemeClr val="accent5"/>
          </a:fillRef>
          <a:effectRef idx="1">
            <a:schemeClr val="accent5"/>
          </a:effectRef>
          <a:fontRef idx="minor">
            <a:schemeClr val="dk1"/>
          </a:fontRef>
        </p:style>
        <p:txBody>
          <a:bodyPr vert="horz" wrap="none" lIns="90000" tIns="45000" rIns="90000" bIns="45000" anchor="ctr" anchorCtr="0" compatLnSpc="0"/>
          <a:lstStyle/>
          <a:p>
            <a:pPr algn="ctr" hangingPunct="0"/>
            <a:r>
              <a:rPr lang="en-IN" sz="2400">
                <a:latin typeface="Calibri" panose="020F0502020204030204" pitchFamily="34" charset="0"/>
                <a:ea typeface="Microsoft YaHei" pitchFamily="2"/>
                <a:cs typeface="Mangal" pitchFamily="2"/>
              </a:rPr>
              <a:t>A platter is divided into concentric rings (</a:t>
            </a:r>
            <a:r>
              <a:rPr lang="en-IN" sz="2400">
                <a:solidFill>
                  <a:srgbClr val="B80047"/>
                </a:solidFill>
                <a:latin typeface="Calibri" panose="020F0502020204030204" pitchFamily="34" charset="0"/>
                <a:ea typeface="Microsoft YaHei" pitchFamily="2"/>
                <a:cs typeface="Mangal" pitchFamily="2"/>
              </a:rPr>
              <a:t>track</a:t>
            </a:r>
            <a:r>
              <a:rPr lang="en-IN" sz="2400">
                <a:latin typeface="Calibri" panose="020F0502020204030204" pitchFamily="34" charset="0"/>
                <a:ea typeface="Microsoft YaHei" pitchFamily="2"/>
                <a:cs typeface="Mangal" pitchFamily="2"/>
              </a:rPr>
              <a:t>)</a:t>
            </a:r>
          </a:p>
          <a:p>
            <a:pPr algn="ctr" hangingPunct="0"/>
            <a:r>
              <a:rPr lang="en-IN" sz="2400">
                <a:latin typeface="Calibri" panose="020F0502020204030204" pitchFamily="34" charset="0"/>
                <a:ea typeface="Microsoft YaHei" pitchFamily="2"/>
                <a:cs typeface="Mangal" pitchFamily="2"/>
              </a:rPr>
              <a:t>Each track is divided into fixed size </a:t>
            </a:r>
            <a:r>
              <a:rPr lang="en-IN" sz="2400" b="1">
                <a:solidFill>
                  <a:srgbClr val="B80047"/>
                </a:solidFill>
                <a:latin typeface="Calibri" panose="020F0502020204030204" pitchFamily="34" charset="0"/>
                <a:ea typeface="Microsoft YaHei" pitchFamily="2"/>
                <a:cs typeface="Mangal" pitchFamily="2"/>
              </a:rPr>
              <a:t>sectors</a:t>
            </a:r>
          </a:p>
        </p:txBody>
      </p:sp>
      <p:grpSp>
        <p:nvGrpSpPr>
          <p:cNvPr id="7" name="Group 4">
            <a:extLst>
              <a:ext uri="{FF2B5EF4-FFF2-40B4-BE49-F238E27FC236}">
                <a16:creationId xmlns:a16="http://schemas.microsoft.com/office/drawing/2014/main" id="{904FE47B-6F7B-4A6E-0353-EAFFF81A7D04}"/>
              </a:ext>
            </a:extLst>
          </p:cNvPr>
          <p:cNvGrpSpPr>
            <a:grpSpLocks noChangeAspect="1"/>
          </p:cNvGrpSpPr>
          <p:nvPr/>
        </p:nvGrpSpPr>
        <p:grpSpPr bwMode="auto">
          <a:xfrm>
            <a:off x="4038600" y="1168144"/>
            <a:ext cx="4260850" cy="4038600"/>
            <a:chOff x="1728" y="1077"/>
            <a:chExt cx="2684" cy="2544"/>
          </a:xfrm>
        </p:grpSpPr>
        <p:sp>
          <p:nvSpPr>
            <p:cNvPr id="8" name="AutoShape 3">
              <a:extLst>
                <a:ext uri="{FF2B5EF4-FFF2-40B4-BE49-F238E27FC236}">
                  <a16:creationId xmlns:a16="http://schemas.microsoft.com/office/drawing/2014/main" id="{342800EE-14AF-E820-1EE6-EA9087A03E76}"/>
                </a:ext>
              </a:extLst>
            </p:cNvPr>
            <p:cNvSpPr>
              <a:spLocks noChangeAspect="1" noChangeArrowheads="1" noTextEdit="1"/>
            </p:cNvSpPr>
            <p:nvPr/>
          </p:nvSpPr>
          <p:spPr bwMode="auto">
            <a:xfrm>
              <a:off x="1728" y="1139"/>
              <a:ext cx="2482" cy="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5">
              <a:extLst>
                <a:ext uri="{FF2B5EF4-FFF2-40B4-BE49-F238E27FC236}">
                  <a16:creationId xmlns:a16="http://schemas.microsoft.com/office/drawing/2014/main" id="{4F4E8CAD-EF3A-A9DF-A802-8923AE9F1FC2}"/>
                </a:ext>
              </a:extLst>
            </p:cNvPr>
            <p:cNvSpPr>
              <a:spLocks noChangeArrowheads="1"/>
            </p:cNvSpPr>
            <p:nvPr/>
          </p:nvSpPr>
          <p:spPr bwMode="auto">
            <a:xfrm>
              <a:off x="2461" y="1929"/>
              <a:ext cx="969" cy="969"/>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0" name="Oval 6">
              <a:extLst>
                <a:ext uri="{FF2B5EF4-FFF2-40B4-BE49-F238E27FC236}">
                  <a16:creationId xmlns:a16="http://schemas.microsoft.com/office/drawing/2014/main" id="{01331244-A2A9-B012-0C8D-E179C776F816}"/>
                </a:ext>
              </a:extLst>
            </p:cNvPr>
            <p:cNvSpPr>
              <a:spLocks noChangeArrowheads="1"/>
            </p:cNvSpPr>
            <p:nvPr/>
          </p:nvSpPr>
          <p:spPr bwMode="auto">
            <a:xfrm>
              <a:off x="2342" y="1802"/>
              <a:ext cx="1219" cy="1218"/>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1" name="Oval 7">
              <a:extLst>
                <a:ext uri="{FF2B5EF4-FFF2-40B4-BE49-F238E27FC236}">
                  <a16:creationId xmlns:a16="http://schemas.microsoft.com/office/drawing/2014/main" id="{A892831A-FD9F-D8A0-7B01-17CE86497F89}"/>
                </a:ext>
              </a:extLst>
            </p:cNvPr>
            <p:cNvSpPr>
              <a:spLocks noChangeArrowheads="1"/>
            </p:cNvSpPr>
            <p:nvPr/>
          </p:nvSpPr>
          <p:spPr bwMode="auto">
            <a:xfrm>
              <a:off x="2187" y="1664"/>
              <a:ext cx="1498" cy="1491"/>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2" name="Oval 8">
              <a:extLst>
                <a:ext uri="{FF2B5EF4-FFF2-40B4-BE49-F238E27FC236}">
                  <a16:creationId xmlns:a16="http://schemas.microsoft.com/office/drawing/2014/main" id="{74868877-AFD2-EA87-03BC-63F71848BD83}"/>
                </a:ext>
              </a:extLst>
            </p:cNvPr>
            <p:cNvSpPr>
              <a:spLocks noChangeArrowheads="1"/>
            </p:cNvSpPr>
            <p:nvPr/>
          </p:nvSpPr>
          <p:spPr bwMode="auto">
            <a:xfrm>
              <a:off x="2057" y="1525"/>
              <a:ext cx="1762" cy="1760"/>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3" name="Oval 9">
              <a:extLst>
                <a:ext uri="{FF2B5EF4-FFF2-40B4-BE49-F238E27FC236}">
                  <a16:creationId xmlns:a16="http://schemas.microsoft.com/office/drawing/2014/main" id="{614E54DF-500E-8D2F-B4E4-9CCC756DB8D2}"/>
                </a:ext>
              </a:extLst>
            </p:cNvPr>
            <p:cNvSpPr>
              <a:spLocks noChangeArrowheads="1"/>
            </p:cNvSpPr>
            <p:nvPr/>
          </p:nvSpPr>
          <p:spPr bwMode="auto">
            <a:xfrm>
              <a:off x="1913" y="1393"/>
              <a:ext cx="2046" cy="2044"/>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4" name="Oval 10">
              <a:extLst>
                <a:ext uri="{FF2B5EF4-FFF2-40B4-BE49-F238E27FC236}">
                  <a16:creationId xmlns:a16="http://schemas.microsoft.com/office/drawing/2014/main" id="{10748F25-B77F-97A3-8C11-ADAD300145C4}"/>
                </a:ext>
              </a:extLst>
            </p:cNvPr>
            <p:cNvSpPr>
              <a:spLocks noChangeArrowheads="1"/>
            </p:cNvSpPr>
            <p:nvPr/>
          </p:nvSpPr>
          <p:spPr bwMode="auto">
            <a:xfrm>
              <a:off x="1777" y="1252"/>
              <a:ext cx="2310" cy="2308"/>
            </a:xfrm>
            <a:prstGeom prst="ellipse">
              <a:avLst/>
            </a:pr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5" name="Freeform 11">
              <a:extLst>
                <a:ext uri="{FF2B5EF4-FFF2-40B4-BE49-F238E27FC236}">
                  <a16:creationId xmlns:a16="http://schemas.microsoft.com/office/drawing/2014/main" id="{3B732AF0-594B-141A-F694-04532382C8AF}"/>
                </a:ext>
              </a:extLst>
            </p:cNvPr>
            <p:cNvSpPr>
              <a:spLocks noEditPoints="1"/>
            </p:cNvSpPr>
            <p:nvPr/>
          </p:nvSpPr>
          <p:spPr bwMode="auto">
            <a:xfrm>
              <a:off x="2062" y="1530"/>
              <a:ext cx="1754" cy="1756"/>
            </a:xfrm>
            <a:custGeom>
              <a:avLst/>
              <a:gdLst>
                <a:gd name="T0" fmla="*/ 6020 w 13216"/>
                <a:gd name="T1" fmla="*/ 13203 h 13237"/>
                <a:gd name="T2" fmla="*/ 2664 w 13216"/>
                <a:gd name="T3" fmla="*/ 11911 h 13237"/>
                <a:gd name="T4" fmla="*/ 1323 w 13216"/>
                <a:gd name="T5" fmla="*/ 10569 h 13237"/>
                <a:gd name="T6" fmla="*/ 72 w 13216"/>
                <a:gd name="T7" fmla="*/ 7572 h 13237"/>
                <a:gd name="T8" fmla="*/ 72 w 13216"/>
                <a:gd name="T9" fmla="*/ 5662 h 13237"/>
                <a:gd name="T10" fmla="*/ 1955 w 13216"/>
                <a:gd name="T11" fmla="*/ 1953 h 13237"/>
                <a:gd name="T12" fmla="*/ 5678 w 13216"/>
                <a:gd name="T13" fmla="*/ 71 h 13237"/>
                <a:gd name="T14" fmla="*/ 7545 w 13216"/>
                <a:gd name="T15" fmla="*/ 72 h 13237"/>
                <a:gd name="T16" fmla="*/ 13179 w 13216"/>
                <a:gd name="T17" fmla="*/ 5819 h 13237"/>
                <a:gd name="T18" fmla="*/ 13216 w 13216"/>
                <a:gd name="T19" fmla="*/ 6617 h 13237"/>
                <a:gd name="T20" fmla="*/ 12875 w 13216"/>
                <a:gd name="T21" fmla="*/ 8727 h 13237"/>
                <a:gd name="T22" fmla="*/ 7560 w 13216"/>
                <a:gd name="T23" fmla="*/ 13160 h 13237"/>
                <a:gd name="T24" fmla="*/ 6020 w 13216"/>
                <a:gd name="T25" fmla="*/ 13203 h 13237"/>
                <a:gd name="T26" fmla="*/ 7389 w 13216"/>
                <a:gd name="T27" fmla="*/ 12276 h 13237"/>
                <a:gd name="T28" fmla="*/ 10635 w 13216"/>
                <a:gd name="T29" fmla="*/ 10662 h 13237"/>
                <a:gd name="T30" fmla="*/ 12250 w 13216"/>
                <a:gd name="T31" fmla="*/ 7458 h 13237"/>
                <a:gd name="T32" fmla="*/ 12251 w 13216"/>
                <a:gd name="T33" fmla="*/ 5839 h 13237"/>
                <a:gd name="T34" fmla="*/ 10660 w 13216"/>
                <a:gd name="T35" fmla="*/ 2659 h 13237"/>
                <a:gd name="T36" fmla="*/ 7474 w 13216"/>
                <a:gd name="T37" fmla="*/ 1025 h 13237"/>
                <a:gd name="T38" fmla="*/ 5735 w 13216"/>
                <a:gd name="T39" fmla="*/ 1025 h 13237"/>
                <a:gd name="T40" fmla="*/ 2550 w 13216"/>
                <a:gd name="T41" fmla="*/ 2659 h 13237"/>
                <a:gd name="T42" fmla="*/ 944 w 13216"/>
                <a:gd name="T43" fmla="*/ 5933 h 13237"/>
                <a:gd name="T44" fmla="*/ 959 w 13216"/>
                <a:gd name="T45" fmla="*/ 7453 h 13237"/>
                <a:gd name="T46" fmla="*/ 5795 w 13216"/>
                <a:gd name="T47" fmla="*/ 12274 h 13237"/>
                <a:gd name="T48" fmla="*/ 7389 w 13216"/>
                <a:gd name="T49" fmla="*/ 12276 h 13237"/>
                <a:gd name="T50" fmla="*/ 7389 w 13216"/>
                <a:gd name="T51" fmla="*/ 12276 h 13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16" h="13237">
                  <a:moveTo>
                    <a:pt x="6020" y="13203"/>
                  </a:moveTo>
                  <a:cubicBezTo>
                    <a:pt x="4760" y="13071"/>
                    <a:pt x="3661" y="12648"/>
                    <a:pt x="2664" y="11911"/>
                  </a:cubicBezTo>
                  <a:cubicBezTo>
                    <a:pt x="2269" y="11619"/>
                    <a:pt x="1617" y="10966"/>
                    <a:pt x="1323" y="10569"/>
                  </a:cubicBezTo>
                  <a:cubicBezTo>
                    <a:pt x="654" y="9665"/>
                    <a:pt x="258" y="8715"/>
                    <a:pt x="72" y="7572"/>
                  </a:cubicBezTo>
                  <a:cubicBezTo>
                    <a:pt x="0" y="7132"/>
                    <a:pt x="0" y="6103"/>
                    <a:pt x="72" y="5662"/>
                  </a:cubicBezTo>
                  <a:cubicBezTo>
                    <a:pt x="313" y="4181"/>
                    <a:pt x="917" y="2991"/>
                    <a:pt x="1955" y="1953"/>
                  </a:cubicBezTo>
                  <a:cubicBezTo>
                    <a:pt x="2991" y="917"/>
                    <a:pt x="4214" y="299"/>
                    <a:pt x="5678" y="71"/>
                  </a:cubicBezTo>
                  <a:cubicBezTo>
                    <a:pt x="6135" y="0"/>
                    <a:pt x="7074" y="1"/>
                    <a:pt x="7545" y="72"/>
                  </a:cubicBezTo>
                  <a:cubicBezTo>
                    <a:pt x="10520" y="520"/>
                    <a:pt x="12774" y="2820"/>
                    <a:pt x="13179" y="5819"/>
                  </a:cubicBezTo>
                  <a:cubicBezTo>
                    <a:pt x="13199" y="5968"/>
                    <a:pt x="13216" y="6327"/>
                    <a:pt x="13216" y="6617"/>
                  </a:cubicBezTo>
                  <a:cubicBezTo>
                    <a:pt x="13216" y="7395"/>
                    <a:pt x="13119" y="7994"/>
                    <a:pt x="12875" y="8727"/>
                  </a:cubicBezTo>
                  <a:cubicBezTo>
                    <a:pt x="12096" y="11062"/>
                    <a:pt x="10026" y="12789"/>
                    <a:pt x="7560" y="13160"/>
                  </a:cubicBezTo>
                  <a:cubicBezTo>
                    <a:pt x="7198" y="13214"/>
                    <a:pt x="6355" y="13237"/>
                    <a:pt x="6020" y="13203"/>
                  </a:cubicBezTo>
                  <a:close/>
                  <a:moveTo>
                    <a:pt x="7389" y="12276"/>
                  </a:moveTo>
                  <a:cubicBezTo>
                    <a:pt x="8627" y="12100"/>
                    <a:pt x="9757" y="11539"/>
                    <a:pt x="10635" y="10662"/>
                  </a:cubicBezTo>
                  <a:cubicBezTo>
                    <a:pt x="11508" y="9790"/>
                    <a:pt x="12065" y="8687"/>
                    <a:pt x="12250" y="7458"/>
                  </a:cubicBezTo>
                  <a:cubicBezTo>
                    <a:pt x="12314" y="7040"/>
                    <a:pt x="12314" y="6252"/>
                    <a:pt x="12251" y="5839"/>
                  </a:cubicBezTo>
                  <a:cubicBezTo>
                    <a:pt x="12063" y="4607"/>
                    <a:pt x="11526" y="3535"/>
                    <a:pt x="10660" y="2659"/>
                  </a:cubicBezTo>
                  <a:cubicBezTo>
                    <a:pt x="9798" y="1789"/>
                    <a:pt x="8754" y="1254"/>
                    <a:pt x="7474" y="1025"/>
                  </a:cubicBezTo>
                  <a:cubicBezTo>
                    <a:pt x="7185" y="973"/>
                    <a:pt x="6025" y="973"/>
                    <a:pt x="5735" y="1025"/>
                  </a:cubicBezTo>
                  <a:cubicBezTo>
                    <a:pt x="4457" y="1253"/>
                    <a:pt x="3410" y="1791"/>
                    <a:pt x="2550" y="2659"/>
                  </a:cubicBezTo>
                  <a:cubicBezTo>
                    <a:pt x="1667" y="3551"/>
                    <a:pt x="1112" y="4682"/>
                    <a:pt x="944" y="5933"/>
                  </a:cubicBezTo>
                  <a:cubicBezTo>
                    <a:pt x="896" y="6291"/>
                    <a:pt x="904" y="7089"/>
                    <a:pt x="959" y="7453"/>
                  </a:cubicBezTo>
                  <a:cubicBezTo>
                    <a:pt x="1338" y="9964"/>
                    <a:pt x="3289" y="11909"/>
                    <a:pt x="5795" y="12274"/>
                  </a:cubicBezTo>
                  <a:cubicBezTo>
                    <a:pt x="6163" y="12328"/>
                    <a:pt x="7016" y="12329"/>
                    <a:pt x="7389" y="12276"/>
                  </a:cubicBezTo>
                  <a:lnTo>
                    <a:pt x="7389" y="12276"/>
                  </a:lnTo>
                  <a:close/>
                </a:path>
              </a:pathLst>
            </a:custGeom>
            <a:solidFill>
              <a:srgbClr val="FFAAAA"/>
            </a:solidFill>
            <a:ln w="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Rectangle 12">
              <a:extLst>
                <a:ext uri="{FF2B5EF4-FFF2-40B4-BE49-F238E27FC236}">
                  <a16:creationId xmlns:a16="http://schemas.microsoft.com/office/drawing/2014/main" id="{61E32E6E-474A-D1FF-DAF5-794C828B8DFA}"/>
                </a:ext>
              </a:extLst>
            </p:cNvPr>
            <p:cNvSpPr>
              <a:spLocks noChangeArrowheads="1"/>
            </p:cNvSpPr>
            <p:nvPr/>
          </p:nvSpPr>
          <p:spPr bwMode="auto">
            <a:xfrm>
              <a:off x="4003" y="1501"/>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Track</a:t>
              </a:r>
              <a:endParaRPr lang="en-US" sz="2400">
                <a:latin typeface="Arial" pitchFamily="34" charset="0"/>
              </a:endParaRPr>
            </a:p>
          </p:txBody>
        </p:sp>
        <p:sp>
          <p:nvSpPr>
            <p:cNvPr id="17" name="Line 13">
              <a:extLst>
                <a:ext uri="{FF2B5EF4-FFF2-40B4-BE49-F238E27FC236}">
                  <a16:creationId xmlns:a16="http://schemas.microsoft.com/office/drawing/2014/main" id="{0A1E634B-D052-26BB-58E2-ABFBF93232BF}"/>
                </a:ext>
              </a:extLst>
            </p:cNvPr>
            <p:cNvSpPr>
              <a:spLocks noChangeShapeType="1"/>
            </p:cNvSpPr>
            <p:nvPr/>
          </p:nvSpPr>
          <p:spPr bwMode="auto">
            <a:xfrm flipH="1">
              <a:off x="3568" y="1651"/>
              <a:ext cx="428" cy="298"/>
            </a:xfrm>
            <a:prstGeom prst="line">
              <a:avLst/>
            </a:prstGeom>
            <a:noFill/>
            <a:ln w="5" cap="flat">
              <a:solidFill>
                <a:srgbClr val="061A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18" name="Freeform 14">
              <a:extLst>
                <a:ext uri="{FF2B5EF4-FFF2-40B4-BE49-F238E27FC236}">
                  <a16:creationId xmlns:a16="http://schemas.microsoft.com/office/drawing/2014/main" id="{E74F0A34-BB01-5A33-17C5-B2D815FE86EC}"/>
                </a:ext>
              </a:extLst>
            </p:cNvPr>
            <p:cNvSpPr>
              <a:spLocks/>
            </p:cNvSpPr>
            <p:nvPr/>
          </p:nvSpPr>
          <p:spPr bwMode="auto">
            <a:xfrm>
              <a:off x="3568" y="1888"/>
              <a:ext cx="75" cy="61"/>
            </a:xfrm>
            <a:custGeom>
              <a:avLst/>
              <a:gdLst>
                <a:gd name="T0" fmla="*/ 45 w 75"/>
                <a:gd name="T1" fmla="*/ 30 h 61"/>
                <a:gd name="T2" fmla="*/ 50 w 75"/>
                <a:gd name="T3" fmla="*/ 0 h 61"/>
                <a:gd name="T4" fmla="*/ 0 w 75"/>
                <a:gd name="T5" fmla="*/ 61 h 61"/>
                <a:gd name="T6" fmla="*/ 75 w 75"/>
                <a:gd name="T7" fmla="*/ 36 h 61"/>
                <a:gd name="T8" fmla="*/ 45 w 75"/>
                <a:gd name="T9" fmla="*/ 30 h 61"/>
              </a:gdLst>
              <a:ahLst/>
              <a:cxnLst>
                <a:cxn ang="0">
                  <a:pos x="T0" y="T1"/>
                </a:cxn>
                <a:cxn ang="0">
                  <a:pos x="T2" y="T3"/>
                </a:cxn>
                <a:cxn ang="0">
                  <a:pos x="T4" y="T5"/>
                </a:cxn>
                <a:cxn ang="0">
                  <a:pos x="T6" y="T7"/>
                </a:cxn>
                <a:cxn ang="0">
                  <a:pos x="T8" y="T9"/>
                </a:cxn>
              </a:cxnLst>
              <a:rect l="0" t="0" r="r" b="b"/>
              <a:pathLst>
                <a:path w="75" h="61">
                  <a:moveTo>
                    <a:pt x="45" y="30"/>
                  </a:moveTo>
                  <a:lnTo>
                    <a:pt x="50" y="0"/>
                  </a:lnTo>
                  <a:lnTo>
                    <a:pt x="0" y="61"/>
                  </a:lnTo>
                  <a:lnTo>
                    <a:pt x="75" y="36"/>
                  </a:lnTo>
                  <a:lnTo>
                    <a:pt x="45" y="30"/>
                  </a:lnTo>
                  <a:close/>
                </a:path>
              </a:pathLst>
            </a:custGeom>
            <a:solidFill>
              <a:srgbClr val="000000"/>
            </a:solidFill>
            <a:ln w="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Line 15">
              <a:extLst>
                <a:ext uri="{FF2B5EF4-FFF2-40B4-BE49-F238E27FC236}">
                  <a16:creationId xmlns:a16="http://schemas.microsoft.com/office/drawing/2014/main" id="{6C17E78E-280B-725D-3036-E6AFB29C05A9}"/>
                </a:ext>
              </a:extLst>
            </p:cNvPr>
            <p:cNvSpPr>
              <a:spLocks noChangeShapeType="1"/>
            </p:cNvSpPr>
            <p:nvPr/>
          </p:nvSpPr>
          <p:spPr bwMode="auto">
            <a:xfrm flipV="1">
              <a:off x="3222" y="1600"/>
              <a:ext cx="39" cy="114"/>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0" name="Line 16">
              <a:extLst>
                <a:ext uri="{FF2B5EF4-FFF2-40B4-BE49-F238E27FC236}">
                  <a16:creationId xmlns:a16="http://schemas.microsoft.com/office/drawing/2014/main" id="{E35D7E81-0319-BF1F-E609-EAC96086CBBD}"/>
                </a:ext>
              </a:extLst>
            </p:cNvPr>
            <p:cNvSpPr>
              <a:spLocks noChangeShapeType="1"/>
            </p:cNvSpPr>
            <p:nvPr/>
          </p:nvSpPr>
          <p:spPr bwMode="auto">
            <a:xfrm>
              <a:off x="2690" y="1572"/>
              <a:ext cx="48" cy="113"/>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1" name="Line 17">
              <a:extLst>
                <a:ext uri="{FF2B5EF4-FFF2-40B4-BE49-F238E27FC236}">
                  <a16:creationId xmlns:a16="http://schemas.microsoft.com/office/drawing/2014/main" id="{B7296AAE-D0ED-92FA-1FC4-ECCFCE9BBC4A}"/>
                </a:ext>
              </a:extLst>
            </p:cNvPr>
            <p:cNvSpPr>
              <a:spLocks noChangeShapeType="1"/>
            </p:cNvSpPr>
            <p:nvPr/>
          </p:nvSpPr>
          <p:spPr bwMode="auto">
            <a:xfrm flipV="1">
              <a:off x="2613" y="3111"/>
              <a:ext cx="49" cy="96"/>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2" name="Line 18">
              <a:extLst>
                <a:ext uri="{FF2B5EF4-FFF2-40B4-BE49-F238E27FC236}">
                  <a16:creationId xmlns:a16="http://schemas.microsoft.com/office/drawing/2014/main" id="{60CE29B9-4971-730D-82EA-C70E0F7955C3}"/>
                </a:ext>
              </a:extLst>
            </p:cNvPr>
            <p:cNvSpPr>
              <a:spLocks noChangeShapeType="1"/>
            </p:cNvSpPr>
            <p:nvPr/>
          </p:nvSpPr>
          <p:spPr bwMode="auto">
            <a:xfrm>
              <a:off x="3120" y="3137"/>
              <a:ext cx="32" cy="115"/>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3" name="Line 19">
              <a:extLst>
                <a:ext uri="{FF2B5EF4-FFF2-40B4-BE49-F238E27FC236}">
                  <a16:creationId xmlns:a16="http://schemas.microsoft.com/office/drawing/2014/main" id="{0343AA63-C23C-B03C-3126-D017FF6B1C98}"/>
                </a:ext>
              </a:extLst>
            </p:cNvPr>
            <p:cNvSpPr>
              <a:spLocks noChangeShapeType="1"/>
            </p:cNvSpPr>
            <p:nvPr/>
          </p:nvSpPr>
          <p:spPr bwMode="auto">
            <a:xfrm>
              <a:off x="2206" y="1929"/>
              <a:ext cx="106" cy="77"/>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4" name="Line 20">
              <a:extLst>
                <a:ext uri="{FF2B5EF4-FFF2-40B4-BE49-F238E27FC236}">
                  <a16:creationId xmlns:a16="http://schemas.microsoft.com/office/drawing/2014/main" id="{D6CD786D-AB8E-735E-92A3-3CADB596D057}"/>
                </a:ext>
              </a:extLst>
            </p:cNvPr>
            <p:cNvSpPr>
              <a:spLocks noChangeShapeType="1"/>
            </p:cNvSpPr>
            <p:nvPr/>
          </p:nvSpPr>
          <p:spPr bwMode="auto">
            <a:xfrm flipV="1">
              <a:off x="2064" y="2411"/>
              <a:ext cx="121" cy="5"/>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5" name="Freeform 21">
              <a:extLst>
                <a:ext uri="{FF2B5EF4-FFF2-40B4-BE49-F238E27FC236}">
                  <a16:creationId xmlns:a16="http://schemas.microsoft.com/office/drawing/2014/main" id="{791F8486-75DB-66A9-250D-5420E3DB7968}"/>
                </a:ext>
              </a:extLst>
            </p:cNvPr>
            <p:cNvSpPr>
              <a:spLocks noEditPoints="1"/>
            </p:cNvSpPr>
            <p:nvPr/>
          </p:nvSpPr>
          <p:spPr bwMode="auto">
            <a:xfrm>
              <a:off x="3497" y="2507"/>
              <a:ext cx="313" cy="490"/>
            </a:xfrm>
            <a:custGeom>
              <a:avLst/>
              <a:gdLst>
                <a:gd name="T0" fmla="*/ 2364 w 2364"/>
                <a:gd name="T1" fmla="*/ 101 h 3693"/>
                <a:gd name="T2" fmla="*/ 1411 w 2364"/>
                <a:gd name="T3" fmla="*/ 0 h 3693"/>
                <a:gd name="T4" fmla="*/ 0 w 2364"/>
                <a:gd name="T5" fmla="*/ 3104 h 3693"/>
                <a:gd name="T6" fmla="*/ 596 w 2364"/>
                <a:gd name="T7" fmla="*/ 3693 h 3693"/>
              </a:gdLst>
              <a:ahLst/>
              <a:cxnLst>
                <a:cxn ang="0">
                  <a:pos x="T0" y="T1"/>
                </a:cxn>
                <a:cxn ang="0">
                  <a:pos x="T2" y="T3"/>
                </a:cxn>
                <a:cxn ang="0">
                  <a:pos x="T4" y="T5"/>
                </a:cxn>
                <a:cxn ang="0">
                  <a:pos x="T6" y="T7"/>
                </a:cxn>
              </a:cxnLst>
              <a:rect l="0" t="0" r="r" b="b"/>
              <a:pathLst>
                <a:path w="2364" h="3693">
                  <a:moveTo>
                    <a:pt x="2364" y="101"/>
                  </a:moveTo>
                  <a:lnTo>
                    <a:pt x="1411" y="0"/>
                  </a:lnTo>
                  <a:moveTo>
                    <a:pt x="0" y="3104"/>
                  </a:moveTo>
                  <a:lnTo>
                    <a:pt x="596" y="3693"/>
                  </a:lnTo>
                </a:path>
              </a:pathLst>
            </a:custGeom>
            <a:noFill/>
            <a:ln w="4"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6" name="Freeform 22">
              <a:extLst>
                <a:ext uri="{FF2B5EF4-FFF2-40B4-BE49-F238E27FC236}">
                  <a16:creationId xmlns:a16="http://schemas.microsoft.com/office/drawing/2014/main" id="{C97B5AED-F6EE-7913-BB71-C5CD2120EC64}"/>
                </a:ext>
              </a:extLst>
            </p:cNvPr>
            <p:cNvSpPr>
              <a:spLocks/>
            </p:cNvSpPr>
            <p:nvPr/>
          </p:nvSpPr>
          <p:spPr bwMode="auto">
            <a:xfrm>
              <a:off x="2696" y="1537"/>
              <a:ext cx="574" cy="170"/>
            </a:xfrm>
            <a:custGeom>
              <a:avLst/>
              <a:gdLst>
                <a:gd name="T0" fmla="*/ 3735 w 4329"/>
                <a:gd name="T1" fmla="*/ 1207 h 1288"/>
                <a:gd name="T2" fmla="*/ 2529 w 4329"/>
                <a:gd name="T3" fmla="*/ 921 h 1288"/>
                <a:gd name="T4" fmla="*/ 1603 w 4329"/>
                <a:gd name="T5" fmla="*/ 906 h 1288"/>
                <a:gd name="T6" fmla="*/ 662 w 4329"/>
                <a:gd name="T7" fmla="*/ 998 h 1288"/>
                <a:gd name="T8" fmla="*/ 291 w 4329"/>
                <a:gd name="T9" fmla="*/ 1086 h 1288"/>
                <a:gd name="T10" fmla="*/ 115 w 4329"/>
                <a:gd name="T11" fmla="*/ 691 h 1288"/>
                <a:gd name="T12" fmla="*/ 4 w 4329"/>
                <a:gd name="T13" fmla="*/ 276 h 1288"/>
                <a:gd name="T14" fmla="*/ 833 w 4329"/>
                <a:gd name="T15" fmla="*/ 80 h 1288"/>
                <a:gd name="T16" fmla="*/ 2914 w 4329"/>
                <a:gd name="T17" fmla="*/ 94 h 1288"/>
                <a:gd name="T18" fmla="*/ 4317 w 4329"/>
                <a:gd name="T19" fmla="*/ 515 h 1288"/>
                <a:gd name="T20" fmla="*/ 3994 w 4329"/>
                <a:gd name="T21" fmla="*/ 1285 h 1288"/>
                <a:gd name="T22" fmla="*/ 3735 w 4329"/>
                <a:gd name="T23" fmla="*/ 1207 h 1288"/>
                <a:gd name="T24" fmla="*/ 3735 w 4329"/>
                <a:gd name="T25" fmla="*/ 1207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9" h="1288">
                  <a:moveTo>
                    <a:pt x="3735" y="1207"/>
                  </a:moveTo>
                  <a:cubicBezTo>
                    <a:pt x="3372" y="1077"/>
                    <a:pt x="2858" y="955"/>
                    <a:pt x="2529" y="921"/>
                  </a:cubicBezTo>
                  <a:cubicBezTo>
                    <a:pt x="2348" y="902"/>
                    <a:pt x="1981" y="896"/>
                    <a:pt x="1603" y="906"/>
                  </a:cubicBezTo>
                  <a:cubicBezTo>
                    <a:pt x="1057" y="920"/>
                    <a:pt x="935" y="932"/>
                    <a:pt x="662" y="998"/>
                  </a:cubicBezTo>
                  <a:cubicBezTo>
                    <a:pt x="489" y="1039"/>
                    <a:pt x="323" y="1079"/>
                    <a:pt x="291" y="1086"/>
                  </a:cubicBezTo>
                  <a:cubicBezTo>
                    <a:pt x="240" y="1098"/>
                    <a:pt x="222" y="1057"/>
                    <a:pt x="115" y="691"/>
                  </a:cubicBezTo>
                  <a:cubicBezTo>
                    <a:pt x="50" y="467"/>
                    <a:pt x="0" y="280"/>
                    <a:pt x="4" y="276"/>
                  </a:cubicBezTo>
                  <a:cubicBezTo>
                    <a:pt x="22" y="258"/>
                    <a:pt x="569" y="129"/>
                    <a:pt x="833" y="80"/>
                  </a:cubicBezTo>
                  <a:cubicBezTo>
                    <a:pt x="1270" y="0"/>
                    <a:pt x="2441" y="8"/>
                    <a:pt x="2914" y="94"/>
                  </a:cubicBezTo>
                  <a:cubicBezTo>
                    <a:pt x="3444" y="191"/>
                    <a:pt x="4294" y="446"/>
                    <a:pt x="4317" y="515"/>
                  </a:cubicBezTo>
                  <a:cubicBezTo>
                    <a:pt x="4329" y="551"/>
                    <a:pt x="4023" y="1278"/>
                    <a:pt x="3994" y="1285"/>
                  </a:cubicBezTo>
                  <a:cubicBezTo>
                    <a:pt x="3980" y="1288"/>
                    <a:pt x="3864" y="1253"/>
                    <a:pt x="3735" y="1207"/>
                  </a:cubicBezTo>
                  <a:lnTo>
                    <a:pt x="3735" y="1207"/>
                  </a:lnTo>
                  <a:close/>
                </a:path>
              </a:pathLst>
            </a:custGeom>
            <a:solidFill>
              <a:srgbClr val="0000FF"/>
            </a:solidFill>
            <a:ln w="5" cap="flat">
              <a:solidFill>
                <a:srgbClr val="061AE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Line 23">
              <a:extLst>
                <a:ext uri="{FF2B5EF4-FFF2-40B4-BE49-F238E27FC236}">
                  <a16:creationId xmlns:a16="http://schemas.microsoft.com/office/drawing/2014/main" id="{43A79BA9-A8ED-6F77-5876-942B8BA60022}"/>
                </a:ext>
              </a:extLst>
            </p:cNvPr>
            <p:cNvSpPr>
              <a:spLocks noChangeShapeType="1"/>
            </p:cNvSpPr>
            <p:nvPr/>
          </p:nvSpPr>
          <p:spPr bwMode="auto">
            <a:xfrm flipV="1">
              <a:off x="2226" y="2850"/>
              <a:ext cx="111" cy="74"/>
            </a:xfrm>
            <a:prstGeom prst="line">
              <a:avLst/>
            </a:prstGeom>
            <a:noFill/>
            <a:ln w="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8" name="Line 24">
              <a:extLst>
                <a:ext uri="{FF2B5EF4-FFF2-40B4-BE49-F238E27FC236}">
                  <a16:creationId xmlns:a16="http://schemas.microsoft.com/office/drawing/2014/main" id="{D469EB7F-EBBE-8B09-162E-F8F3ED9B7E24}"/>
                </a:ext>
              </a:extLst>
            </p:cNvPr>
            <p:cNvSpPr>
              <a:spLocks noChangeShapeType="1"/>
            </p:cNvSpPr>
            <p:nvPr/>
          </p:nvSpPr>
          <p:spPr bwMode="auto">
            <a:xfrm flipV="1">
              <a:off x="3595" y="1989"/>
              <a:ext cx="119" cy="69"/>
            </a:xfrm>
            <a:prstGeom prst="line">
              <a:avLst/>
            </a:prstGeom>
            <a:noFill/>
            <a:ln w="4"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29" name="Rectangle 25">
              <a:extLst>
                <a:ext uri="{FF2B5EF4-FFF2-40B4-BE49-F238E27FC236}">
                  <a16:creationId xmlns:a16="http://schemas.microsoft.com/office/drawing/2014/main" id="{9C46ADE4-0E11-FBA4-9541-4000CE5C5431}"/>
                </a:ext>
              </a:extLst>
            </p:cNvPr>
            <p:cNvSpPr>
              <a:spLocks noChangeArrowheads="1"/>
            </p:cNvSpPr>
            <p:nvPr/>
          </p:nvSpPr>
          <p:spPr bwMode="auto">
            <a:xfrm>
              <a:off x="3560" y="1077"/>
              <a:ext cx="5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Sector</a:t>
              </a:r>
              <a:endParaRPr lang="en-US" sz="2400">
                <a:latin typeface="Arial" pitchFamily="34" charset="0"/>
              </a:endParaRPr>
            </a:p>
          </p:txBody>
        </p:sp>
        <p:sp>
          <p:nvSpPr>
            <p:cNvPr id="30" name="Line 26">
              <a:extLst>
                <a:ext uri="{FF2B5EF4-FFF2-40B4-BE49-F238E27FC236}">
                  <a16:creationId xmlns:a16="http://schemas.microsoft.com/office/drawing/2014/main" id="{2C9971EA-61FE-F3EF-F3C9-90C33B2E86F8}"/>
                </a:ext>
              </a:extLst>
            </p:cNvPr>
            <p:cNvSpPr>
              <a:spLocks noChangeShapeType="1"/>
            </p:cNvSpPr>
            <p:nvPr/>
          </p:nvSpPr>
          <p:spPr bwMode="auto">
            <a:xfrm flipH="1">
              <a:off x="3069" y="1235"/>
              <a:ext cx="428" cy="298"/>
            </a:xfrm>
            <a:prstGeom prst="line">
              <a:avLst/>
            </a:prstGeom>
            <a:noFill/>
            <a:ln w="5" cap="flat">
              <a:solidFill>
                <a:srgbClr val="061A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27">
              <a:extLst>
                <a:ext uri="{FF2B5EF4-FFF2-40B4-BE49-F238E27FC236}">
                  <a16:creationId xmlns:a16="http://schemas.microsoft.com/office/drawing/2014/main" id="{62CDEE6C-C84F-2D1A-C1C3-7F20EF492CBF}"/>
                </a:ext>
              </a:extLst>
            </p:cNvPr>
            <p:cNvSpPr>
              <a:spLocks/>
            </p:cNvSpPr>
            <p:nvPr/>
          </p:nvSpPr>
          <p:spPr bwMode="auto">
            <a:xfrm>
              <a:off x="3069" y="1472"/>
              <a:ext cx="75" cy="61"/>
            </a:xfrm>
            <a:custGeom>
              <a:avLst/>
              <a:gdLst>
                <a:gd name="T0" fmla="*/ 45 w 75"/>
                <a:gd name="T1" fmla="*/ 30 h 61"/>
                <a:gd name="T2" fmla="*/ 50 w 75"/>
                <a:gd name="T3" fmla="*/ 0 h 61"/>
                <a:gd name="T4" fmla="*/ 0 w 75"/>
                <a:gd name="T5" fmla="*/ 61 h 61"/>
                <a:gd name="T6" fmla="*/ 75 w 75"/>
                <a:gd name="T7" fmla="*/ 36 h 61"/>
                <a:gd name="T8" fmla="*/ 45 w 75"/>
                <a:gd name="T9" fmla="*/ 30 h 61"/>
              </a:gdLst>
              <a:ahLst/>
              <a:cxnLst>
                <a:cxn ang="0">
                  <a:pos x="T0" y="T1"/>
                </a:cxn>
                <a:cxn ang="0">
                  <a:pos x="T2" y="T3"/>
                </a:cxn>
                <a:cxn ang="0">
                  <a:pos x="T4" y="T5"/>
                </a:cxn>
                <a:cxn ang="0">
                  <a:pos x="T6" y="T7"/>
                </a:cxn>
                <a:cxn ang="0">
                  <a:pos x="T8" y="T9"/>
                </a:cxn>
              </a:cxnLst>
              <a:rect l="0" t="0" r="r" b="b"/>
              <a:pathLst>
                <a:path w="75" h="61">
                  <a:moveTo>
                    <a:pt x="45" y="30"/>
                  </a:moveTo>
                  <a:lnTo>
                    <a:pt x="50" y="0"/>
                  </a:lnTo>
                  <a:lnTo>
                    <a:pt x="0" y="61"/>
                  </a:lnTo>
                  <a:lnTo>
                    <a:pt x="75" y="36"/>
                  </a:lnTo>
                  <a:lnTo>
                    <a:pt x="45" y="30"/>
                  </a:lnTo>
                  <a:close/>
                </a:path>
              </a:pathLst>
            </a:custGeom>
            <a:solidFill>
              <a:srgbClr val="000000"/>
            </a:solidFill>
            <a:ln w="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52242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8B6182-C0BA-8EF6-7466-C47CDD16B8A9}"/>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Structure of a hard disk</a:t>
            </a:r>
          </a:p>
        </p:txBody>
      </p:sp>
      <p:pic>
        <p:nvPicPr>
          <p:cNvPr id="6" name="Picture 5">
            <a:extLst>
              <a:ext uri="{FF2B5EF4-FFF2-40B4-BE49-F238E27FC236}">
                <a16:creationId xmlns:a16="http://schemas.microsoft.com/office/drawing/2014/main" id="{8BF7B56F-BF02-F470-9C72-9069B955C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751" y="887935"/>
            <a:ext cx="5708649" cy="5052154"/>
          </a:xfrm>
          <a:prstGeom prst="rect">
            <a:avLst/>
          </a:prstGeom>
        </p:spPr>
      </p:pic>
      <p:sp>
        <p:nvSpPr>
          <p:cNvPr id="4" name="Footer Placeholder 3">
            <a:extLst>
              <a:ext uri="{FF2B5EF4-FFF2-40B4-BE49-F238E27FC236}">
                <a16:creationId xmlns:a16="http://schemas.microsoft.com/office/drawing/2014/main" id="{DE2AB15C-13C1-9C35-BEAF-C0801C017C3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(c) Smruti R. Sarangi, 2023</a:t>
            </a:r>
          </a:p>
        </p:txBody>
      </p:sp>
      <p:sp>
        <p:nvSpPr>
          <p:cNvPr id="5" name="Slide Number Placeholder 4">
            <a:extLst>
              <a:ext uri="{FF2B5EF4-FFF2-40B4-BE49-F238E27FC236}">
                <a16:creationId xmlns:a16="http://schemas.microsoft.com/office/drawing/2014/main" id="{C07B42A3-282A-6147-EDB4-5DD543CD648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z="1000"/>
              <a:pPr>
                <a:spcAft>
                  <a:spcPts val="600"/>
                </a:spcAft>
              </a:pPr>
              <a:t>32</a:t>
            </a:fld>
            <a:endParaRPr lang="en-US" sz="1000"/>
          </a:p>
        </p:txBody>
      </p:sp>
    </p:spTree>
    <p:extLst>
      <p:ext uri="{BB962C8B-B14F-4D97-AF65-F5344CB8AC3E}">
        <p14:creationId xmlns:p14="http://schemas.microsoft.com/office/powerpoint/2010/main" val="2797861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0A6528-8783-8931-B259-197CBB2E6CF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D53CF55-8636-67EA-762F-537C5D11D827}"/>
              </a:ext>
            </a:extLst>
          </p:cNvPr>
          <p:cNvSpPr>
            <a:spLocks noGrp="1"/>
          </p:cNvSpPr>
          <p:nvPr>
            <p:ph type="sldNum" sz="quarter" idx="12"/>
          </p:nvPr>
        </p:nvSpPr>
        <p:spPr/>
        <p:txBody>
          <a:bodyPr/>
          <a:lstStyle/>
          <a:p>
            <a:fld id="{330EA680-D336-4FF7-8B7A-9848BB0A1C32}" type="slidenum">
              <a:rPr lang="en-US" smtClean="0"/>
              <a:t>33</a:t>
            </a:fld>
            <a:endParaRPr lang="en-US"/>
          </a:p>
        </p:txBody>
      </p:sp>
      <p:sp>
        <p:nvSpPr>
          <p:cNvPr id="7" name="AutoShape 3">
            <a:extLst>
              <a:ext uri="{FF2B5EF4-FFF2-40B4-BE49-F238E27FC236}">
                <a16:creationId xmlns:a16="http://schemas.microsoft.com/office/drawing/2014/main" id="{7FC17EC6-C49C-DDA1-EA1D-3ABD7CF27184}"/>
              </a:ext>
            </a:extLst>
          </p:cNvPr>
          <p:cNvSpPr>
            <a:spLocks noChangeAspect="1" noChangeArrowheads="1" noTextEdit="1"/>
          </p:cNvSpPr>
          <p:nvPr/>
        </p:nvSpPr>
        <p:spPr bwMode="auto">
          <a:xfrm>
            <a:off x="1481412" y="136525"/>
            <a:ext cx="8500788" cy="61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2EC1BECE-E29D-A9A6-2FB8-0C37C4B64F6D}"/>
              </a:ext>
            </a:extLst>
          </p:cNvPr>
          <p:cNvSpPr>
            <a:spLocks/>
          </p:cNvSpPr>
          <p:nvPr/>
        </p:nvSpPr>
        <p:spPr bwMode="auto">
          <a:xfrm>
            <a:off x="8209370" y="3895109"/>
            <a:ext cx="273099" cy="895672"/>
          </a:xfrm>
          <a:custGeom>
            <a:avLst/>
            <a:gdLst>
              <a:gd name="T0" fmla="*/ 0 w 283"/>
              <a:gd name="T1" fmla="*/ 0 h 927"/>
              <a:gd name="T2" fmla="*/ 283 w 283"/>
              <a:gd name="T3" fmla="*/ 554 h 927"/>
              <a:gd name="T4" fmla="*/ 273 w 283"/>
              <a:gd name="T5" fmla="*/ 927 h 927"/>
              <a:gd name="T6" fmla="*/ 11 w 283"/>
              <a:gd name="T7" fmla="*/ 353 h 927"/>
              <a:gd name="T8" fmla="*/ 0 w 283"/>
              <a:gd name="T9" fmla="*/ 0 h 927"/>
            </a:gdLst>
            <a:ahLst/>
            <a:cxnLst>
              <a:cxn ang="0">
                <a:pos x="T0" y="T1"/>
              </a:cxn>
              <a:cxn ang="0">
                <a:pos x="T2" y="T3"/>
              </a:cxn>
              <a:cxn ang="0">
                <a:pos x="T4" y="T5"/>
              </a:cxn>
              <a:cxn ang="0">
                <a:pos x="T6" y="T7"/>
              </a:cxn>
              <a:cxn ang="0">
                <a:pos x="T8" y="T9"/>
              </a:cxn>
            </a:cxnLst>
            <a:rect l="0" t="0" r="r" b="b"/>
            <a:pathLst>
              <a:path w="283" h="927">
                <a:moveTo>
                  <a:pt x="0" y="0"/>
                </a:moveTo>
                <a:lnTo>
                  <a:pt x="283" y="554"/>
                </a:lnTo>
                <a:lnTo>
                  <a:pt x="273" y="927"/>
                </a:lnTo>
                <a:lnTo>
                  <a:pt x="11" y="353"/>
                </a:lnTo>
                <a:lnTo>
                  <a:pt x="0" y="0"/>
                </a:lnTo>
                <a:close/>
              </a:path>
            </a:pathLst>
          </a:custGeom>
          <a:solidFill>
            <a:srgbClr val="AAD400"/>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9" name="Freeform 6">
            <a:extLst>
              <a:ext uri="{FF2B5EF4-FFF2-40B4-BE49-F238E27FC236}">
                <a16:creationId xmlns:a16="http://schemas.microsoft.com/office/drawing/2014/main" id="{AAEEFA1F-D5B5-384A-137D-FE6E4EF1D1AC}"/>
              </a:ext>
            </a:extLst>
          </p:cNvPr>
          <p:cNvSpPr>
            <a:spLocks/>
          </p:cNvSpPr>
          <p:nvPr/>
        </p:nvSpPr>
        <p:spPr bwMode="auto">
          <a:xfrm>
            <a:off x="8987008" y="877133"/>
            <a:ext cx="828555" cy="259213"/>
          </a:xfrm>
          <a:custGeom>
            <a:avLst/>
            <a:gdLst>
              <a:gd name="T0" fmla="*/ 101 w 859"/>
              <a:gd name="T1" fmla="*/ 0 h 269"/>
              <a:gd name="T2" fmla="*/ 757 w 859"/>
              <a:gd name="T3" fmla="*/ 0 h 269"/>
              <a:gd name="T4" fmla="*/ 859 w 859"/>
              <a:gd name="T5" fmla="*/ 102 h 269"/>
              <a:gd name="T6" fmla="*/ 859 w 859"/>
              <a:gd name="T7" fmla="*/ 167 h 269"/>
              <a:gd name="T8" fmla="*/ 757 w 859"/>
              <a:gd name="T9" fmla="*/ 269 h 269"/>
              <a:gd name="T10" fmla="*/ 101 w 859"/>
              <a:gd name="T11" fmla="*/ 269 h 269"/>
              <a:gd name="T12" fmla="*/ 0 w 859"/>
              <a:gd name="T13" fmla="*/ 167 h 269"/>
              <a:gd name="T14" fmla="*/ 0 w 859"/>
              <a:gd name="T15" fmla="*/ 102 h 269"/>
              <a:gd name="T16" fmla="*/ 101 w 859"/>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9" h="269">
                <a:moveTo>
                  <a:pt x="101" y="0"/>
                </a:moveTo>
                <a:lnTo>
                  <a:pt x="757" y="0"/>
                </a:lnTo>
                <a:cubicBezTo>
                  <a:pt x="813" y="0"/>
                  <a:pt x="859" y="45"/>
                  <a:pt x="859" y="102"/>
                </a:cubicBezTo>
                <a:lnTo>
                  <a:pt x="859" y="167"/>
                </a:lnTo>
                <a:cubicBezTo>
                  <a:pt x="859" y="224"/>
                  <a:pt x="813" y="269"/>
                  <a:pt x="757" y="269"/>
                </a:cubicBezTo>
                <a:lnTo>
                  <a:pt x="101" y="269"/>
                </a:lnTo>
                <a:cubicBezTo>
                  <a:pt x="45" y="269"/>
                  <a:pt x="0" y="224"/>
                  <a:pt x="0" y="167"/>
                </a:cubicBezTo>
                <a:lnTo>
                  <a:pt x="0" y="102"/>
                </a:lnTo>
                <a:cubicBezTo>
                  <a:pt x="0" y="45"/>
                  <a:pt x="45" y="0"/>
                  <a:pt x="101" y="0"/>
                </a:cubicBezTo>
                <a:close/>
              </a:path>
            </a:pathLst>
          </a:custGeom>
          <a:solidFill>
            <a:srgbClr val="F4D7E3"/>
          </a:solidFill>
          <a:ln w="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0" name="Freeform 7">
            <a:extLst>
              <a:ext uri="{FF2B5EF4-FFF2-40B4-BE49-F238E27FC236}">
                <a16:creationId xmlns:a16="http://schemas.microsoft.com/office/drawing/2014/main" id="{48D5AAE8-9C8D-73D6-4EEA-7B0E92E5B3B2}"/>
              </a:ext>
            </a:extLst>
          </p:cNvPr>
          <p:cNvSpPr>
            <a:spLocks/>
          </p:cNvSpPr>
          <p:nvPr/>
        </p:nvSpPr>
        <p:spPr bwMode="auto">
          <a:xfrm>
            <a:off x="4071225" y="2825856"/>
            <a:ext cx="2608328" cy="465194"/>
          </a:xfrm>
          <a:custGeom>
            <a:avLst/>
            <a:gdLst>
              <a:gd name="T0" fmla="*/ 0 w 2704"/>
              <a:gd name="T1" fmla="*/ 0 h 484"/>
              <a:gd name="T2" fmla="*/ 2704 w 2704"/>
              <a:gd name="T3" fmla="*/ 474 h 484"/>
              <a:gd name="T4" fmla="*/ 161 w 2704"/>
              <a:gd name="T5" fmla="*/ 484 h 484"/>
              <a:gd name="T6" fmla="*/ 0 w 2704"/>
              <a:gd name="T7" fmla="*/ 0 h 484"/>
            </a:gdLst>
            <a:ahLst/>
            <a:cxnLst>
              <a:cxn ang="0">
                <a:pos x="T0" y="T1"/>
              </a:cxn>
              <a:cxn ang="0">
                <a:pos x="T2" y="T3"/>
              </a:cxn>
              <a:cxn ang="0">
                <a:pos x="T4" y="T5"/>
              </a:cxn>
              <a:cxn ang="0">
                <a:pos x="T6" y="T7"/>
              </a:cxn>
            </a:cxnLst>
            <a:rect l="0" t="0" r="r" b="b"/>
            <a:pathLst>
              <a:path w="2704" h="484">
                <a:moveTo>
                  <a:pt x="0" y="0"/>
                </a:moveTo>
                <a:lnTo>
                  <a:pt x="2704" y="474"/>
                </a:lnTo>
                <a:lnTo>
                  <a:pt x="161" y="484"/>
                </a:lnTo>
                <a:lnTo>
                  <a:pt x="0" y="0"/>
                </a:lnTo>
                <a:close/>
              </a:path>
            </a:pathLst>
          </a:custGeom>
          <a:solidFill>
            <a:srgbClr val="9CB4C7"/>
          </a:solidFill>
          <a:ln w="12"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1" name="Oval 8">
            <a:extLst>
              <a:ext uri="{FF2B5EF4-FFF2-40B4-BE49-F238E27FC236}">
                <a16:creationId xmlns:a16="http://schemas.microsoft.com/office/drawing/2014/main" id="{A6DB7F82-E55E-9A6F-6825-EB9F19072E2A}"/>
              </a:ext>
            </a:extLst>
          </p:cNvPr>
          <p:cNvSpPr>
            <a:spLocks noChangeArrowheads="1"/>
          </p:cNvSpPr>
          <p:nvPr/>
        </p:nvSpPr>
        <p:spPr bwMode="auto">
          <a:xfrm>
            <a:off x="5820910" y="1925555"/>
            <a:ext cx="3888191" cy="1610822"/>
          </a:xfrm>
          <a:prstGeom prst="ellipse">
            <a:avLst/>
          </a:prstGeom>
          <a:solidFill>
            <a:srgbClr val="FFE6D5"/>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2" name="Oval 9">
            <a:extLst>
              <a:ext uri="{FF2B5EF4-FFF2-40B4-BE49-F238E27FC236}">
                <a16:creationId xmlns:a16="http://schemas.microsoft.com/office/drawing/2014/main" id="{F568AC8E-F6DB-2F76-8B6A-66DE02CE8AB3}"/>
              </a:ext>
            </a:extLst>
          </p:cNvPr>
          <p:cNvSpPr>
            <a:spLocks noChangeArrowheads="1"/>
          </p:cNvSpPr>
          <p:nvPr/>
        </p:nvSpPr>
        <p:spPr bwMode="auto">
          <a:xfrm>
            <a:off x="7461819" y="2552757"/>
            <a:ext cx="611001" cy="372618"/>
          </a:xfrm>
          <a:prstGeom prst="ellipse">
            <a:avLst/>
          </a:prstGeom>
          <a:solidFill>
            <a:srgbClr val="FFFF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3" name="Freeform 10">
            <a:extLst>
              <a:ext uri="{FF2B5EF4-FFF2-40B4-BE49-F238E27FC236}">
                <a16:creationId xmlns:a16="http://schemas.microsoft.com/office/drawing/2014/main" id="{A6BA7F9C-E734-9C9F-E14D-85527382A83F}"/>
              </a:ext>
            </a:extLst>
          </p:cNvPr>
          <p:cNvSpPr>
            <a:spLocks/>
          </p:cNvSpPr>
          <p:nvPr/>
        </p:nvSpPr>
        <p:spPr bwMode="auto">
          <a:xfrm>
            <a:off x="4064281" y="1481191"/>
            <a:ext cx="2610642" cy="467509"/>
          </a:xfrm>
          <a:custGeom>
            <a:avLst/>
            <a:gdLst>
              <a:gd name="T0" fmla="*/ 0 w 2703"/>
              <a:gd name="T1" fmla="*/ 0 h 484"/>
              <a:gd name="T2" fmla="*/ 2703 w 2703"/>
              <a:gd name="T3" fmla="*/ 474 h 484"/>
              <a:gd name="T4" fmla="*/ 161 w 2703"/>
              <a:gd name="T5" fmla="*/ 484 h 484"/>
              <a:gd name="T6" fmla="*/ 0 w 2703"/>
              <a:gd name="T7" fmla="*/ 0 h 484"/>
            </a:gdLst>
            <a:ahLst/>
            <a:cxnLst>
              <a:cxn ang="0">
                <a:pos x="T0" y="T1"/>
              </a:cxn>
              <a:cxn ang="0">
                <a:pos x="T2" y="T3"/>
              </a:cxn>
              <a:cxn ang="0">
                <a:pos x="T4" y="T5"/>
              </a:cxn>
              <a:cxn ang="0">
                <a:pos x="T6" y="T7"/>
              </a:cxn>
            </a:cxnLst>
            <a:rect l="0" t="0" r="r" b="b"/>
            <a:pathLst>
              <a:path w="2703" h="484">
                <a:moveTo>
                  <a:pt x="0" y="0"/>
                </a:moveTo>
                <a:lnTo>
                  <a:pt x="2703" y="474"/>
                </a:lnTo>
                <a:lnTo>
                  <a:pt x="161" y="484"/>
                </a:lnTo>
                <a:lnTo>
                  <a:pt x="0" y="0"/>
                </a:lnTo>
                <a:close/>
              </a:path>
            </a:pathLst>
          </a:custGeom>
          <a:solidFill>
            <a:srgbClr val="9CB4C7"/>
          </a:solidFill>
          <a:ln w="12"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4" name="Oval 11">
            <a:extLst>
              <a:ext uri="{FF2B5EF4-FFF2-40B4-BE49-F238E27FC236}">
                <a16:creationId xmlns:a16="http://schemas.microsoft.com/office/drawing/2014/main" id="{9D3020A7-6D4E-A60C-3A49-EC4DEDC38F5F}"/>
              </a:ext>
            </a:extLst>
          </p:cNvPr>
          <p:cNvSpPr>
            <a:spLocks noChangeArrowheads="1"/>
          </p:cNvSpPr>
          <p:nvPr/>
        </p:nvSpPr>
        <p:spPr bwMode="auto">
          <a:xfrm>
            <a:off x="5779251" y="1004425"/>
            <a:ext cx="3888191" cy="1613136"/>
          </a:xfrm>
          <a:prstGeom prst="ellipse">
            <a:avLst/>
          </a:prstGeom>
          <a:solidFill>
            <a:srgbClr val="FFE6D5"/>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5" name="Oval 12">
            <a:extLst>
              <a:ext uri="{FF2B5EF4-FFF2-40B4-BE49-F238E27FC236}">
                <a16:creationId xmlns:a16="http://schemas.microsoft.com/office/drawing/2014/main" id="{45321C39-0D3F-B3A5-F967-E79E0BA22054}"/>
              </a:ext>
            </a:extLst>
          </p:cNvPr>
          <p:cNvSpPr>
            <a:spLocks noChangeArrowheads="1"/>
          </p:cNvSpPr>
          <p:nvPr/>
        </p:nvSpPr>
        <p:spPr bwMode="auto">
          <a:xfrm>
            <a:off x="7436361" y="1633941"/>
            <a:ext cx="611001" cy="374933"/>
          </a:xfrm>
          <a:prstGeom prst="ellipse">
            <a:avLst/>
          </a:prstGeom>
          <a:solidFill>
            <a:srgbClr val="FFFF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6" name="Freeform 13">
            <a:extLst>
              <a:ext uri="{FF2B5EF4-FFF2-40B4-BE49-F238E27FC236}">
                <a16:creationId xmlns:a16="http://schemas.microsoft.com/office/drawing/2014/main" id="{4AC25457-DFE4-6F95-33DE-1DC407E9C5BF}"/>
              </a:ext>
            </a:extLst>
          </p:cNvPr>
          <p:cNvSpPr>
            <a:spLocks/>
          </p:cNvSpPr>
          <p:nvPr/>
        </p:nvSpPr>
        <p:spPr bwMode="auto">
          <a:xfrm>
            <a:off x="7635399" y="509143"/>
            <a:ext cx="245326" cy="1587678"/>
          </a:xfrm>
          <a:custGeom>
            <a:avLst/>
            <a:gdLst>
              <a:gd name="T0" fmla="*/ 0 w 252"/>
              <a:gd name="T1" fmla="*/ 0 h 1645"/>
              <a:gd name="T2" fmla="*/ 252 w 252"/>
              <a:gd name="T3" fmla="*/ 0 h 1645"/>
              <a:gd name="T4" fmla="*/ 252 w 252"/>
              <a:gd name="T5" fmla="*/ 1549 h 1645"/>
              <a:gd name="T6" fmla="*/ 0 w 252"/>
              <a:gd name="T7" fmla="*/ 1539 h 1645"/>
              <a:gd name="T8" fmla="*/ 0 w 252"/>
              <a:gd name="T9" fmla="*/ 0 h 1645"/>
            </a:gdLst>
            <a:ahLst/>
            <a:cxnLst>
              <a:cxn ang="0">
                <a:pos x="T0" y="T1"/>
              </a:cxn>
              <a:cxn ang="0">
                <a:pos x="T2" y="T3"/>
              </a:cxn>
              <a:cxn ang="0">
                <a:pos x="T4" y="T5"/>
              </a:cxn>
              <a:cxn ang="0">
                <a:pos x="T6" y="T7"/>
              </a:cxn>
              <a:cxn ang="0">
                <a:pos x="T8" y="T9"/>
              </a:cxn>
            </a:cxnLst>
            <a:rect l="0" t="0" r="r" b="b"/>
            <a:pathLst>
              <a:path w="252" h="1645">
                <a:moveTo>
                  <a:pt x="0" y="0"/>
                </a:moveTo>
                <a:lnTo>
                  <a:pt x="252" y="0"/>
                </a:lnTo>
                <a:lnTo>
                  <a:pt x="252" y="1549"/>
                </a:lnTo>
                <a:cubicBezTo>
                  <a:pt x="171" y="1564"/>
                  <a:pt x="104" y="1645"/>
                  <a:pt x="0" y="1539"/>
                </a:cubicBezTo>
                <a:lnTo>
                  <a:pt x="0" y="0"/>
                </a:lnTo>
                <a:close/>
              </a:path>
            </a:pathLst>
          </a:custGeom>
          <a:solidFill>
            <a:srgbClr val="532121"/>
          </a:solidFill>
          <a:ln w="6"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7" name="Freeform 14">
            <a:extLst>
              <a:ext uri="{FF2B5EF4-FFF2-40B4-BE49-F238E27FC236}">
                <a16:creationId xmlns:a16="http://schemas.microsoft.com/office/drawing/2014/main" id="{4F84A795-0EFE-84B1-F780-FFBB154E66BC}"/>
              </a:ext>
            </a:extLst>
          </p:cNvPr>
          <p:cNvSpPr>
            <a:spLocks/>
          </p:cNvSpPr>
          <p:nvPr/>
        </p:nvSpPr>
        <p:spPr bwMode="auto">
          <a:xfrm>
            <a:off x="7642342" y="2647648"/>
            <a:ext cx="252270" cy="363361"/>
          </a:xfrm>
          <a:custGeom>
            <a:avLst/>
            <a:gdLst>
              <a:gd name="T0" fmla="*/ 10 w 262"/>
              <a:gd name="T1" fmla="*/ 0 h 376"/>
              <a:gd name="T2" fmla="*/ 262 w 262"/>
              <a:gd name="T3" fmla="*/ 0 h 376"/>
              <a:gd name="T4" fmla="*/ 262 w 262"/>
              <a:gd name="T5" fmla="*/ 298 h 376"/>
              <a:gd name="T6" fmla="*/ 0 w 262"/>
              <a:gd name="T7" fmla="*/ 287 h 376"/>
              <a:gd name="T8" fmla="*/ 10 w 262"/>
              <a:gd name="T9" fmla="*/ 0 h 376"/>
            </a:gdLst>
            <a:ahLst/>
            <a:cxnLst>
              <a:cxn ang="0">
                <a:pos x="T0" y="T1"/>
              </a:cxn>
              <a:cxn ang="0">
                <a:pos x="T2" y="T3"/>
              </a:cxn>
              <a:cxn ang="0">
                <a:pos x="T4" y="T5"/>
              </a:cxn>
              <a:cxn ang="0">
                <a:pos x="T6" y="T7"/>
              </a:cxn>
              <a:cxn ang="0">
                <a:pos x="T8" y="T9"/>
              </a:cxn>
            </a:cxnLst>
            <a:rect l="0" t="0" r="r" b="b"/>
            <a:pathLst>
              <a:path w="262" h="376">
                <a:moveTo>
                  <a:pt x="10" y="0"/>
                </a:moveTo>
                <a:lnTo>
                  <a:pt x="262" y="0"/>
                </a:lnTo>
                <a:lnTo>
                  <a:pt x="262" y="298"/>
                </a:lnTo>
                <a:cubicBezTo>
                  <a:pt x="188" y="310"/>
                  <a:pt x="121" y="376"/>
                  <a:pt x="0" y="287"/>
                </a:cubicBezTo>
                <a:lnTo>
                  <a:pt x="10" y="0"/>
                </a:lnTo>
                <a:close/>
              </a:path>
            </a:pathLst>
          </a:custGeom>
          <a:solidFill>
            <a:srgbClr val="532121"/>
          </a:solidFill>
          <a:ln w="7"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8" name="Freeform 15">
            <a:extLst>
              <a:ext uri="{FF2B5EF4-FFF2-40B4-BE49-F238E27FC236}">
                <a16:creationId xmlns:a16="http://schemas.microsoft.com/office/drawing/2014/main" id="{0F5D39C4-A2BC-181E-50CF-0262494D6ACA}"/>
              </a:ext>
            </a:extLst>
          </p:cNvPr>
          <p:cNvSpPr>
            <a:spLocks/>
          </p:cNvSpPr>
          <p:nvPr/>
        </p:nvSpPr>
        <p:spPr bwMode="auto">
          <a:xfrm>
            <a:off x="4094369" y="1150231"/>
            <a:ext cx="2608328" cy="467509"/>
          </a:xfrm>
          <a:custGeom>
            <a:avLst/>
            <a:gdLst>
              <a:gd name="T0" fmla="*/ 0 w 2703"/>
              <a:gd name="T1" fmla="*/ 0 h 483"/>
              <a:gd name="T2" fmla="*/ 2703 w 2703"/>
              <a:gd name="T3" fmla="*/ 473 h 483"/>
              <a:gd name="T4" fmla="*/ 161 w 2703"/>
              <a:gd name="T5" fmla="*/ 483 h 483"/>
              <a:gd name="T6" fmla="*/ 0 w 2703"/>
              <a:gd name="T7" fmla="*/ 0 h 483"/>
            </a:gdLst>
            <a:ahLst/>
            <a:cxnLst>
              <a:cxn ang="0">
                <a:pos x="T0" y="T1"/>
              </a:cxn>
              <a:cxn ang="0">
                <a:pos x="T2" y="T3"/>
              </a:cxn>
              <a:cxn ang="0">
                <a:pos x="T4" y="T5"/>
              </a:cxn>
              <a:cxn ang="0">
                <a:pos x="T6" y="T7"/>
              </a:cxn>
            </a:cxnLst>
            <a:rect l="0" t="0" r="r" b="b"/>
            <a:pathLst>
              <a:path w="2703" h="483">
                <a:moveTo>
                  <a:pt x="0" y="0"/>
                </a:moveTo>
                <a:lnTo>
                  <a:pt x="2703" y="473"/>
                </a:lnTo>
                <a:lnTo>
                  <a:pt x="161" y="483"/>
                </a:lnTo>
                <a:lnTo>
                  <a:pt x="0" y="0"/>
                </a:lnTo>
                <a:close/>
              </a:path>
            </a:pathLst>
          </a:custGeom>
          <a:solidFill>
            <a:srgbClr val="9CB4C7"/>
          </a:solidFill>
          <a:ln w="12"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19" name="Freeform 16">
            <a:extLst>
              <a:ext uri="{FF2B5EF4-FFF2-40B4-BE49-F238E27FC236}">
                <a16:creationId xmlns:a16="http://schemas.microsoft.com/office/drawing/2014/main" id="{0B9EDFAF-6998-872A-8AA1-4049B9C3D4E0}"/>
              </a:ext>
            </a:extLst>
          </p:cNvPr>
          <p:cNvSpPr>
            <a:spLocks/>
          </p:cNvSpPr>
          <p:nvPr/>
        </p:nvSpPr>
        <p:spPr bwMode="auto">
          <a:xfrm>
            <a:off x="4566506" y="465170"/>
            <a:ext cx="243012" cy="1013707"/>
          </a:xfrm>
          <a:custGeom>
            <a:avLst/>
            <a:gdLst>
              <a:gd name="T0" fmla="*/ 0 w 252"/>
              <a:gd name="T1" fmla="*/ 0 h 1051"/>
              <a:gd name="T2" fmla="*/ 252 w 252"/>
              <a:gd name="T3" fmla="*/ 0 h 1051"/>
              <a:gd name="T4" fmla="*/ 252 w 252"/>
              <a:gd name="T5" fmla="*/ 989 h 1051"/>
              <a:gd name="T6" fmla="*/ 0 w 252"/>
              <a:gd name="T7" fmla="*/ 983 h 1051"/>
              <a:gd name="T8" fmla="*/ 0 w 252"/>
              <a:gd name="T9" fmla="*/ 0 h 1051"/>
            </a:gdLst>
            <a:ahLst/>
            <a:cxnLst>
              <a:cxn ang="0">
                <a:pos x="T0" y="T1"/>
              </a:cxn>
              <a:cxn ang="0">
                <a:pos x="T2" y="T3"/>
              </a:cxn>
              <a:cxn ang="0">
                <a:pos x="T4" y="T5"/>
              </a:cxn>
              <a:cxn ang="0">
                <a:pos x="T6" y="T7"/>
              </a:cxn>
              <a:cxn ang="0">
                <a:pos x="T8" y="T9"/>
              </a:cxn>
            </a:cxnLst>
            <a:rect l="0" t="0" r="r" b="b"/>
            <a:pathLst>
              <a:path w="252" h="1051">
                <a:moveTo>
                  <a:pt x="0" y="0"/>
                </a:moveTo>
                <a:lnTo>
                  <a:pt x="252" y="0"/>
                </a:lnTo>
                <a:lnTo>
                  <a:pt x="252" y="989"/>
                </a:lnTo>
                <a:cubicBezTo>
                  <a:pt x="171" y="999"/>
                  <a:pt x="104" y="1051"/>
                  <a:pt x="0" y="983"/>
                </a:cubicBezTo>
                <a:lnTo>
                  <a:pt x="0" y="0"/>
                </a:lnTo>
                <a:close/>
              </a:path>
            </a:pathLst>
          </a:custGeom>
          <a:solidFill>
            <a:srgbClr val="532121"/>
          </a:solidFill>
          <a:ln w="5"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0" name="Freeform 17">
            <a:extLst>
              <a:ext uri="{FF2B5EF4-FFF2-40B4-BE49-F238E27FC236}">
                <a16:creationId xmlns:a16="http://schemas.microsoft.com/office/drawing/2014/main" id="{FD832E8D-63B5-61BE-D522-8C98BAFC2567}"/>
              </a:ext>
            </a:extLst>
          </p:cNvPr>
          <p:cNvSpPr>
            <a:spLocks/>
          </p:cNvSpPr>
          <p:nvPr/>
        </p:nvSpPr>
        <p:spPr bwMode="auto">
          <a:xfrm>
            <a:off x="4552620" y="1594596"/>
            <a:ext cx="252270" cy="284671"/>
          </a:xfrm>
          <a:custGeom>
            <a:avLst/>
            <a:gdLst>
              <a:gd name="T0" fmla="*/ 10 w 262"/>
              <a:gd name="T1" fmla="*/ 0 h 297"/>
              <a:gd name="T2" fmla="*/ 262 w 262"/>
              <a:gd name="T3" fmla="*/ 0 h 297"/>
              <a:gd name="T4" fmla="*/ 262 w 262"/>
              <a:gd name="T5" fmla="*/ 236 h 297"/>
              <a:gd name="T6" fmla="*/ 0 w 262"/>
              <a:gd name="T7" fmla="*/ 227 h 297"/>
              <a:gd name="T8" fmla="*/ 10 w 262"/>
              <a:gd name="T9" fmla="*/ 0 h 297"/>
            </a:gdLst>
            <a:ahLst/>
            <a:cxnLst>
              <a:cxn ang="0">
                <a:pos x="T0" y="T1"/>
              </a:cxn>
              <a:cxn ang="0">
                <a:pos x="T2" y="T3"/>
              </a:cxn>
              <a:cxn ang="0">
                <a:pos x="T4" y="T5"/>
              </a:cxn>
              <a:cxn ang="0">
                <a:pos x="T6" y="T7"/>
              </a:cxn>
              <a:cxn ang="0">
                <a:pos x="T8" y="T9"/>
              </a:cxn>
            </a:cxnLst>
            <a:rect l="0" t="0" r="r" b="b"/>
            <a:pathLst>
              <a:path w="262" h="297">
                <a:moveTo>
                  <a:pt x="10" y="0"/>
                </a:moveTo>
                <a:lnTo>
                  <a:pt x="262" y="0"/>
                </a:lnTo>
                <a:lnTo>
                  <a:pt x="262" y="236"/>
                </a:lnTo>
                <a:cubicBezTo>
                  <a:pt x="188" y="245"/>
                  <a:pt x="120" y="297"/>
                  <a:pt x="0" y="227"/>
                </a:cubicBezTo>
                <a:lnTo>
                  <a:pt x="10" y="0"/>
                </a:lnTo>
                <a:close/>
              </a:path>
            </a:pathLst>
          </a:custGeom>
          <a:solidFill>
            <a:srgbClr val="532121"/>
          </a:solidFill>
          <a:ln w="6"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1" name="Freeform 18">
            <a:extLst>
              <a:ext uri="{FF2B5EF4-FFF2-40B4-BE49-F238E27FC236}">
                <a16:creationId xmlns:a16="http://schemas.microsoft.com/office/drawing/2014/main" id="{7AB28EDD-C823-3177-A7F1-29BD2862BB0F}"/>
              </a:ext>
            </a:extLst>
          </p:cNvPr>
          <p:cNvSpPr>
            <a:spLocks/>
          </p:cNvSpPr>
          <p:nvPr/>
        </p:nvSpPr>
        <p:spPr bwMode="auto">
          <a:xfrm>
            <a:off x="4098997" y="2494897"/>
            <a:ext cx="2608328" cy="465194"/>
          </a:xfrm>
          <a:custGeom>
            <a:avLst/>
            <a:gdLst>
              <a:gd name="T0" fmla="*/ 0 w 2704"/>
              <a:gd name="T1" fmla="*/ 0 h 483"/>
              <a:gd name="T2" fmla="*/ 2704 w 2704"/>
              <a:gd name="T3" fmla="*/ 473 h 483"/>
              <a:gd name="T4" fmla="*/ 161 w 2704"/>
              <a:gd name="T5" fmla="*/ 483 h 483"/>
              <a:gd name="T6" fmla="*/ 0 w 2704"/>
              <a:gd name="T7" fmla="*/ 0 h 483"/>
            </a:gdLst>
            <a:ahLst/>
            <a:cxnLst>
              <a:cxn ang="0">
                <a:pos x="T0" y="T1"/>
              </a:cxn>
              <a:cxn ang="0">
                <a:pos x="T2" y="T3"/>
              </a:cxn>
              <a:cxn ang="0">
                <a:pos x="T4" y="T5"/>
              </a:cxn>
              <a:cxn ang="0">
                <a:pos x="T6" y="T7"/>
              </a:cxn>
            </a:cxnLst>
            <a:rect l="0" t="0" r="r" b="b"/>
            <a:pathLst>
              <a:path w="2704" h="483">
                <a:moveTo>
                  <a:pt x="0" y="0"/>
                </a:moveTo>
                <a:lnTo>
                  <a:pt x="2704" y="473"/>
                </a:lnTo>
                <a:lnTo>
                  <a:pt x="161" y="483"/>
                </a:lnTo>
                <a:lnTo>
                  <a:pt x="0" y="0"/>
                </a:lnTo>
                <a:close/>
              </a:path>
            </a:pathLst>
          </a:custGeom>
          <a:solidFill>
            <a:srgbClr val="9CB4C7"/>
          </a:solidFill>
          <a:ln w="12"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2" name="Freeform 19">
            <a:extLst>
              <a:ext uri="{FF2B5EF4-FFF2-40B4-BE49-F238E27FC236}">
                <a16:creationId xmlns:a16="http://schemas.microsoft.com/office/drawing/2014/main" id="{A0A09C34-4FF3-31F3-8E90-BAA1170942E9}"/>
              </a:ext>
            </a:extLst>
          </p:cNvPr>
          <p:cNvSpPr>
            <a:spLocks/>
          </p:cNvSpPr>
          <p:nvPr/>
        </p:nvSpPr>
        <p:spPr bwMode="auto">
          <a:xfrm>
            <a:off x="4557248" y="2936948"/>
            <a:ext cx="252270" cy="286985"/>
          </a:xfrm>
          <a:custGeom>
            <a:avLst/>
            <a:gdLst>
              <a:gd name="T0" fmla="*/ 10 w 262"/>
              <a:gd name="T1" fmla="*/ 0 h 297"/>
              <a:gd name="T2" fmla="*/ 262 w 262"/>
              <a:gd name="T3" fmla="*/ 0 h 297"/>
              <a:gd name="T4" fmla="*/ 262 w 262"/>
              <a:gd name="T5" fmla="*/ 236 h 297"/>
              <a:gd name="T6" fmla="*/ 0 w 262"/>
              <a:gd name="T7" fmla="*/ 227 h 297"/>
              <a:gd name="T8" fmla="*/ 10 w 262"/>
              <a:gd name="T9" fmla="*/ 0 h 297"/>
            </a:gdLst>
            <a:ahLst/>
            <a:cxnLst>
              <a:cxn ang="0">
                <a:pos x="T0" y="T1"/>
              </a:cxn>
              <a:cxn ang="0">
                <a:pos x="T2" y="T3"/>
              </a:cxn>
              <a:cxn ang="0">
                <a:pos x="T4" y="T5"/>
              </a:cxn>
              <a:cxn ang="0">
                <a:pos x="T6" y="T7"/>
              </a:cxn>
              <a:cxn ang="0">
                <a:pos x="T8" y="T9"/>
              </a:cxn>
            </a:cxnLst>
            <a:rect l="0" t="0" r="r" b="b"/>
            <a:pathLst>
              <a:path w="262" h="297">
                <a:moveTo>
                  <a:pt x="10" y="0"/>
                </a:moveTo>
                <a:lnTo>
                  <a:pt x="262" y="0"/>
                </a:lnTo>
                <a:lnTo>
                  <a:pt x="262" y="236"/>
                </a:lnTo>
                <a:cubicBezTo>
                  <a:pt x="188" y="245"/>
                  <a:pt x="121" y="297"/>
                  <a:pt x="0" y="227"/>
                </a:cubicBezTo>
                <a:lnTo>
                  <a:pt x="10" y="0"/>
                </a:lnTo>
                <a:close/>
              </a:path>
            </a:pathLst>
          </a:custGeom>
          <a:solidFill>
            <a:srgbClr val="532121"/>
          </a:solidFill>
          <a:ln w="6"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3" name="Freeform 20">
            <a:extLst>
              <a:ext uri="{FF2B5EF4-FFF2-40B4-BE49-F238E27FC236}">
                <a16:creationId xmlns:a16="http://schemas.microsoft.com/office/drawing/2014/main" id="{1A7299B0-80D3-7927-1592-072FBD05F205}"/>
              </a:ext>
            </a:extLst>
          </p:cNvPr>
          <p:cNvSpPr>
            <a:spLocks/>
          </p:cNvSpPr>
          <p:nvPr/>
        </p:nvSpPr>
        <p:spPr bwMode="auto">
          <a:xfrm>
            <a:off x="4547991" y="1957957"/>
            <a:ext cx="243012" cy="844756"/>
          </a:xfrm>
          <a:custGeom>
            <a:avLst/>
            <a:gdLst>
              <a:gd name="T0" fmla="*/ 0 w 252"/>
              <a:gd name="T1" fmla="*/ 0 h 873"/>
              <a:gd name="T2" fmla="*/ 252 w 252"/>
              <a:gd name="T3" fmla="*/ 0 h 873"/>
              <a:gd name="T4" fmla="*/ 252 w 252"/>
              <a:gd name="T5" fmla="*/ 822 h 873"/>
              <a:gd name="T6" fmla="*/ 0 w 252"/>
              <a:gd name="T7" fmla="*/ 816 h 873"/>
              <a:gd name="T8" fmla="*/ 0 w 252"/>
              <a:gd name="T9" fmla="*/ 0 h 873"/>
            </a:gdLst>
            <a:ahLst/>
            <a:cxnLst>
              <a:cxn ang="0">
                <a:pos x="T0" y="T1"/>
              </a:cxn>
              <a:cxn ang="0">
                <a:pos x="T2" y="T3"/>
              </a:cxn>
              <a:cxn ang="0">
                <a:pos x="T4" y="T5"/>
              </a:cxn>
              <a:cxn ang="0">
                <a:pos x="T6" y="T7"/>
              </a:cxn>
              <a:cxn ang="0">
                <a:pos x="T8" y="T9"/>
              </a:cxn>
            </a:cxnLst>
            <a:rect l="0" t="0" r="r" b="b"/>
            <a:pathLst>
              <a:path w="252" h="873">
                <a:moveTo>
                  <a:pt x="0" y="0"/>
                </a:moveTo>
                <a:lnTo>
                  <a:pt x="252" y="0"/>
                </a:lnTo>
                <a:lnTo>
                  <a:pt x="252" y="822"/>
                </a:lnTo>
                <a:cubicBezTo>
                  <a:pt x="171" y="830"/>
                  <a:pt x="103" y="873"/>
                  <a:pt x="0" y="816"/>
                </a:cubicBezTo>
                <a:lnTo>
                  <a:pt x="0" y="0"/>
                </a:lnTo>
                <a:close/>
              </a:path>
            </a:pathLst>
          </a:custGeom>
          <a:solidFill>
            <a:srgbClr val="532121"/>
          </a:solidFill>
          <a:ln w="5"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4" name="Oval 21">
            <a:extLst>
              <a:ext uri="{FF2B5EF4-FFF2-40B4-BE49-F238E27FC236}">
                <a16:creationId xmlns:a16="http://schemas.microsoft.com/office/drawing/2014/main" id="{5F466F23-F250-5482-596B-802698FB278E}"/>
              </a:ext>
            </a:extLst>
          </p:cNvPr>
          <p:cNvSpPr>
            <a:spLocks noChangeArrowheads="1"/>
          </p:cNvSpPr>
          <p:nvPr/>
        </p:nvSpPr>
        <p:spPr bwMode="auto">
          <a:xfrm>
            <a:off x="6605492" y="1541365"/>
            <a:ext cx="111091" cy="111091"/>
          </a:xfrm>
          <a:prstGeom prst="ellipse">
            <a:avLst/>
          </a:prstGeom>
          <a:solidFill>
            <a:srgbClr val="FC311E"/>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5" name="Oval 22">
            <a:extLst>
              <a:ext uri="{FF2B5EF4-FFF2-40B4-BE49-F238E27FC236}">
                <a16:creationId xmlns:a16="http://schemas.microsoft.com/office/drawing/2014/main" id="{0044CEAB-FC24-4CFE-029F-68178EE44518}"/>
              </a:ext>
            </a:extLst>
          </p:cNvPr>
          <p:cNvSpPr>
            <a:spLocks noChangeArrowheads="1"/>
          </p:cNvSpPr>
          <p:nvPr/>
        </p:nvSpPr>
        <p:spPr bwMode="auto">
          <a:xfrm>
            <a:off x="6619378" y="2879088"/>
            <a:ext cx="113406" cy="111091"/>
          </a:xfrm>
          <a:prstGeom prst="ellipse">
            <a:avLst/>
          </a:prstGeom>
          <a:solidFill>
            <a:srgbClr val="FC311E"/>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6" name="Freeform 23">
            <a:extLst>
              <a:ext uri="{FF2B5EF4-FFF2-40B4-BE49-F238E27FC236}">
                <a16:creationId xmlns:a16="http://schemas.microsoft.com/office/drawing/2014/main" id="{FD5F2FC5-674F-C450-0978-C18605AF7CF4}"/>
              </a:ext>
            </a:extLst>
          </p:cNvPr>
          <p:cNvSpPr>
            <a:spLocks/>
          </p:cNvSpPr>
          <p:nvPr/>
        </p:nvSpPr>
        <p:spPr bwMode="auto">
          <a:xfrm>
            <a:off x="7003568" y="3904366"/>
            <a:ext cx="1596935" cy="516111"/>
          </a:xfrm>
          <a:custGeom>
            <a:avLst/>
            <a:gdLst>
              <a:gd name="T0" fmla="*/ 0 w 1653"/>
              <a:gd name="T1" fmla="*/ 0 h 534"/>
              <a:gd name="T2" fmla="*/ 1350 w 1653"/>
              <a:gd name="T3" fmla="*/ 0 h 534"/>
              <a:gd name="T4" fmla="*/ 1653 w 1653"/>
              <a:gd name="T5" fmla="*/ 514 h 534"/>
              <a:gd name="T6" fmla="*/ 242 w 1653"/>
              <a:gd name="T7" fmla="*/ 534 h 534"/>
              <a:gd name="T8" fmla="*/ 0 w 1653"/>
              <a:gd name="T9" fmla="*/ 0 h 534"/>
            </a:gdLst>
            <a:ahLst/>
            <a:cxnLst>
              <a:cxn ang="0">
                <a:pos x="T0" y="T1"/>
              </a:cxn>
              <a:cxn ang="0">
                <a:pos x="T2" y="T3"/>
              </a:cxn>
              <a:cxn ang="0">
                <a:pos x="T4" y="T5"/>
              </a:cxn>
              <a:cxn ang="0">
                <a:pos x="T6" y="T7"/>
              </a:cxn>
              <a:cxn ang="0">
                <a:pos x="T8" y="T9"/>
              </a:cxn>
            </a:cxnLst>
            <a:rect l="0" t="0" r="r" b="b"/>
            <a:pathLst>
              <a:path w="1653" h="534">
                <a:moveTo>
                  <a:pt x="0" y="0"/>
                </a:moveTo>
                <a:lnTo>
                  <a:pt x="1350" y="0"/>
                </a:lnTo>
                <a:lnTo>
                  <a:pt x="1653" y="514"/>
                </a:lnTo>
                <a:lnTo>
                  <a:pt x="242" y="534"/>
                </a:lnTo>
                <a:lnTo>
                  <a:pt x="0" y="0"/>
                </a:lnTo>
                <a:close/>
              </a:path>
            </a:pathLst>
          </a:custGeom>
          <a:solidFill>
            <a:srgbClr val="AAD400"/>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7" name="Freeform 24">
            <a:extLst>
              <a:ext uri="{FF2B5EF4-FFF2-40B4-BE49-F238E27FC236}">
                <a16:creationId xmlns:a16="http://schemas.microsoft.com/office/drawing/2014/main" id="{32772601-EEB1-639B-4FB6-B09082BD0FBA}"/>
              </a:ext>
            </a:extLst>
          </p:cNvPr>
          <p:cNvSpPr>
            <a:spLocks/>
          </p:cNvSpPr>
          <p:nvPr/>
        </p:nvSpPr>
        <p:spPr bwMode="auto">
          <a:xfrm>
            <a:off x="6985053" y="3890480"/>
            <a:ext cx="282357" cy="914188"/>
          </a:xfrm>
          <a:custGeom>
            <a:avLst/>
            <a:gdLst>
              <a:gd name="T0" fmla="*/ 11 w 293"/>
              <a:gd name="T1" fmla="*/ 0 h 947"/>
              <a:gd name="T2" fmla="*/ 293 w 293"/>
              <a:gd name="T3" fmla="*/ 554 h 947"/>
              <a:gd name="T4" fmla="*/ 288 w 293"/>
              <a:gd name="T5" fmla="*/ 947 h 947"/>
              <a:gd name="T6" fmla="*/ 0 w 293"/>
              <a:gd name="T7" fmla="*/ 383 h 947"/>
              <a:gd name="T8" fmla="*/ 11 w 293"/>
              <a:gd name="T9" fmla="*/ 0 h 947"/>
            </a:gdLst>
            <a:ahLst/>
            <a:cxnLst>
              <a:cxn ang="0">
                <a:pos x="T0" y="T1"/>
              </a:cxn>
              <a:cxn ang="0">
                <a:pos x="T2" y="T3"/>
              </a:cxn>
              <a:cxn ang="0">
                <a:pos x="T4" y="T5"/>
              </a:cxn>
              <a:cxn ang="0">
                <a:pos x="T6" y="T7"/>
              </a:cxn>
              <a:cxn ang="0">
                <a:pos x="T8" y="T9"/>
              </a:cxn>
            </a:cxnLst>
            <a:rect l="0" t="0" r="r" b="b"/>
            <a:pathLst>
              <a:path w="293" h="947">
                <a:moveTo>
                  <a:pt x="11" y="0"/>
                </a:moveTo>
                <a:lnTo>
                  <a:pt x="293" y="554"/>
                </a:lnTo>
                <a:lnTo>
                  <a:pt x="288" y="947"/>
                </a:lnTo>
                <a:lnTo>
                  <a:pt x="0" y="383"/>
                </a:lnTo>
                <a:lnTo>
                  <a:pt x="11" y="0"/>
                </a:lnTo>
                <a:close/>
              </a:path>
            </a:pathLst>
          </a:custGeom>
          <a:solidFill>
            <a:srgbClr val="AAD400"/>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8" name="Rectangle 25">
            <a:extLst>
              <a:ext uri="{FF2B5EF4-FFF2-40B4-BE49-F238E27FC236}">
                <a16:creationId xmlns:a16="http://schemas.microsoft.com/office/drawing/2014/main" id="{1AF41D42-E3ED-048C-CEBF-4AA7106C2168}"/>
              </a:ext>
            </a:extLst>
          </p:cNvPr>
          <p:cNvSpPr>
            <a:spLocks noChangeArrowheads="1"/>
          </p:cNvSpPr>
          <p:nvPr/>
        </p:nvSpPr>
        <p:spPr bwMode="auto">
          <a:xfrm>
            <a:off x="7260467" y="4411220"/>
            <a:ext cx="1342351" cy="391133"/>
          </a:xfrm>
          <a:prstGeom prst="rect">
            <a:avLst/>
          </a:prstGeom>
          <a:solidFill>
            <a:srgbClr val="AAD400"/>
          </a:solidFill>
          <a:ln w="11"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9" name="Freeform 26">
            <a:extLst>
              <a:ext uri="{FF2B5EF4-FFF2-40B4-BE49-F238E27FC236}">
                <a16:creationId xmlns:a16="http://schemas.microsoft.com/office/drawing/2014/main" id="{F9003CDA-AA1A-08E8-95FC-6FA4ED6A0B4F}"/>
              </a:ext>
            </a:extLst>
          </p:cNvPr>
          <p:cNvSpPr>
            <a:spLocks/>
          </p:cNvSpPr>
          <p:nvPr/>
        </p:nvSpPr>
        <p:spPr bwMode="auto">
          <a:xfrm>
            <a:off x="7651600" y="3557207"/>
            <a:ext cx="243012" cy="629516"/>
          </a:xfrm>
          <a:custGeom>
            <a:avLst/>
            <a:gdLst>
              <a:gd name="T0" fmla="*/ 0 w 252"/>
              <a:gd name="T1" fmla="*/ 0 h 653"/>
              <a:gd name="T2" fmla="*/ 252 w 252"/>
              <a:gd name="T3" fmla="*/ 0 h 653"/>
              <a:gd name="T4" fmla="*/ 252 w 252"/>
              <a:gd name="T5" fmla="*/ 548 h 653"/>
              <a:gd name="T6" fmla="*/ 0 w 252"/>
              <a:gd name="T7" fmla="*/ 548 h 653"/>
              <a:gd name="T8" fmla="*/ 0 w 252"/>
              <a:gd name="T9" fmla="*/ 0 h 653"/>
            </a:gdLst>
            <a:ahLst/>
            <a:cxnLst>
              <a:cxn ang="0">
                <a:pos x="T0" y="T1"/>
              </a:cxn>
              <a:cxn ang="0">
                <a:pos x="T2" y="T3"/>
              </a:cxn>
              <a:cxn ang="0">
                <a:pos x="T4" y="T5"/>
              </a:cxn>
              <a:cxn ang="0">
                <a:pos x="T6" y="T7"/>
              </a:cxn>
              <a:cxn ang="0">
                <a:pos x="T8" y="T9"/>
              </a:cxn>
            </a:cxnLst>
            <a:rect l="0" t="0" r="r" b="b"/>
            <a:pathLst>
              <a:path w="252" h="653">
                <a:moveTo>
                  <a:pt x="0" y="0"/>
                </a:moveTo>
                <a:lnTo>
                  <a:pt x="252" y="0"/>
                </a:lnTo>
                <a:lnTo>
                  <a:pt x="252" y="548"/>
                </a:lnTo>
                <a:cubicBezTo>
                  <a:pt x="168" y="653"/>
                  <a:pt x="84" y="653"/>
                  <a:pt x="0" y="548"/>
                </a:cubicBezTo>
                <a:lnTo>
                  <a:pt x="0" y="0"/>
                </a:lnTo>
                <a:close/>
              </a:path>
            </a:pathLst>
          </a:custGeom>
          <a:solidFill>
            <a:srgbClr val="532121"/>
          </a:solidFill>
          <a:ln w="5"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0" name="Freeform 27">
            <a:extLst>
              <a:ext uri="{FF2B5EF4-FFF2-40B4-BE49-F238E27FC236}">
                <a16:creationId xmlns:a16="http://schemas.microsoft.com/office/drawing/2014/main" id="{A04AF466-66EC-85CF-893A-3C4CCC18CDEF}"/>
              </a:ext>
            </a:extLst>
          </p:cNvPr>
          <p:cNvSpPr>
            <a:spLocks/>
          </p:cNvSpPr>
          <p:nvPr/>
        </p:nvSpPr>
        <p:spPr bwMode="auto">
          <a:xfrm>
            <a:off x="5105761" y="3568779"/>
            <a:ext cx="261527" cy="830869"/>
          </a:xfrm>
          <a:custGeom>
            <a:avLst/>
            <a:gdLst>
              <a:gd name="T0" fmla="*/ 0 w 272"/>
              <a:gd name="T1" fmla="*/ 0 h 862"/>
              <a:gd name="T2" fmla="*/ 272 w 272"/>
              <a:gd name="T3" fmla="*/ 515 h 862"/>
              <a:gd name="T4" fmla="*/ 262 w 272"/>
              <a:gd name="T5" fmla="*/ 862 h 862"/>
              <a:gd name="T6" fmla="*/ 10 w 272"/>
              <a:gd name="T7" fmla="*/ 328 h 862"/>
              <a:gd name="T8" fmla="*/ 0 w 272"/>
              <a:gd name="T9" fmla="*/ 0 h 862"/>
            </a:gdLst>
            <a:ahLst/>
            <a:cxnLst>
              <a:cxn ang="0">
                <a:pos x="T0" y="T1"/>
              </a:cxn>
              <a:cxn ang="0">
                <a:pos x="T2" y="T3"/>
              </a:cxn>
              <a:cxn ang="0">
                <a:pos x="T4" y="T5"/>
              </a:cxn>
              <a:cxn ang="0">
                <a:pos x="T6" y="T7"/>
              </a:cxn>
              <a:cxn ang="0">
                <a:pos x="T8" y="T9"/>
              </a:cxn>
            </a:cxnLst>
            <a:rect l="0" t="0" r="r" b="b"/>
            <a:pathLst>
              <a:path w="272" h="862">
                <a:moveTo>
                  <a:pt x="0" y="0"/>
                </a:moveTo>
                <a:lnTo>
                  <a:pt x="272" y="515"/>
                </a:lnTo>
                <a:lnTo>
                  <a:pt x="262" y="862"/>
                </a:lnTo>
                <a:lnTo>
                  <a:pt x="10" y="328"/>
                </a:lnTo>
                <a:lnTo>
                  <a:pt x="0" y="0"/>
                </a:lnTo>
                <a:close/>
              </a:path>
            </a:pathLst>
          </a:custGeom>
          <a:solidFill>
            <a:srgbClr val="FFAAAA"/>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1" name="Freeform 28">
            <a:extLst>
              <a:ext uri="{FF2B5EF4-FFF2-40B4-BE49-F238E27FC236}">
                <a16:creationId xmlns:a16="http://schemas.microsoft.com/office/drawing/2014/main" id="{AF86054D-191D-FAAA-88AF-A74791295B4B}"/>
              </a:ext>
            </a:extLst>
          </p:cNvPr>
          <p:cNvSpPr>
            <a:spLocks/>
          </p:cNvSpPr>
          <p:nvPr/>
        </p:nvSpPr>
        <p:spPr bwMode="auto">
          <a:xfrm>
            <a:off x="3946247" y="3578036"/>
            <a:ext cx="1534447" cy="479081"/>
          </a:xfrm>
          <a:custGeom>
            <a:avLst/>
            <a:gdLst>
              <a:gd name="T0" fmla="*/ 0 w 1590"/>
              <a:gd name="T1" fmla="*/ 0 h 496"/>
              <a:gd name="T2" fmla="*/ 1299 w 1590"/>
              <a:gd name="T3" fmla="*/ 0 h 496"/>
              <a:gd name="T4" fmla="*/ 1590 w 1590"/>
              <a:gd name="T5" fmla="*/ 477 h 496"/>
              <a:gd name="T6" fmla="*/ 232 w 1590"/>
              <a:gd name="T7" fmla="*/ 496 h 496"/>
              <a:gd name="T8" fmla="*/ 0 w 1590"/>
              <a:gd name="T9" fmla="*/ 0 h 496"/>
            </a:gdLst>
            <a:ahLst/>
            <a:cxnLst>
              <a:cxn ang="0">
                <a:pos x="T0" y="T1"/>
              </a:cxn>
              <a:cxn ang="0">
                <a:pos x="T2" y="T3"/>
              </a:cxn>
              <a:cxn ang="0">
                <a:pos x="T4" y="T5"/>
              </a:cxn>
              <a:cxn ang="0">
                <a:pos x="T6" y="T7"/>
              </a:cxn>
              <a:cxn ang="0">
                <a:pos x="T8" y="T9"/>
              </a:cxn>
            </a:cxnLst>
            <a:rect l="0" t="0" r="r" b="b"/>
            <a:pathLst>
              <a:path w="1590" h="496">
                <a:moveTo>
                  <a:pt x="0" y="0"/>
                </a:moveTo>
                <a:lnTo>
                  <a:pt x="1299" y="0"/>
                </a:lnTo>
                <a:lnTo>
                  <a:pt x="1590" y="477"/>
                </a:lnTo>
                <a:lnTo>
                  <a:pt x="232" y="496"/>
                </a:lnTo>
                <a:lnTo>
                  <a:pt x="0" y="0"/>
                </a:lnTo>
                <a:close/>
              </a:path>
            </a:pathLst>
          </a:custGeom>
          <a:solidFill>
            <a:srgbClr val="FFAAAA"/>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2" name="Freeform 29">
            <a:extLst>
              <a:ext uri="{FF2B5EF4-FFF2-40B4-BE49-F238E27FC236}">
                <a16:creationId xmlns:a16="http://schemas.microsoft.com/office/drawing/2014/main" id="{A7C7FD5A-B904-F041-F207-E919CF51A090}"/>
              </a:ext>
            </a:extLst>
          </p:cNvPr>
          <p:cNvSpPr>
            <a:spLocks/>
          </p:cNvSpPr>
          <p:nvPr/>
        </p:nvSpPr>
        <p:spPr bwMode="auto">
          <a:xfrm>
            <a:off x="4547991" y="3293365"/>
            <a:ext cx="243012" cy="523054"/>
          </a:xfrm>
          <a:custGeom>
            <a:avLst/>
            <a:gdLst>
              <a:gd name="T0" fmla="*/ 0 w 252"/>
              <a:gd name="T1" fmla="*/ 0 h 540"/>
              <a:gd name="T2" fmla="*/ 252 w 252"/>
              <a:gd name="T3" fmla="*/ 0 h 540"/>
              <a:gd name="T4" fmla="*/ 252 w 252"/>
              <a:gd name="T5" fmla="*/ 453 h 540"/>
              <a:gd name="T6" fmla="*/ 0 w 252"/>
              <a:gd name="T7" fmla="*/ 453 h 540"/>
              <a:gd name="T8" fmla="*/ 0 w 252"/>
              <a:gd name="T9" fmla="*/ 0 h 540"/>
            </a:gdLst>
            <a:ahLst/>
            <a:cxnLst>
              <a:cxn ang="0">
                <a:pos x="T0" y="T1"/>
              </a:cxn>
              <a:cxn ang="0">
                <a:pos x="T2" y="T3"/>
              </a:cxn>
              <a:cxn ang="0">
                <a:pos x="T4" y="T5"/>
              </a:cxn>
              <a:cxn ang="0">
                <a:pos x="T6" y="T7"/>
              </a:cxn>
              <a:cxn ang="0">
                <a:pos x="T8" y="T9"/>
              </a:cxn>
            </a:cxnLst>
            <a:rect l="0" t="0" r="r" b="b"/>
            <a:pathLst>
              <a:path w="252" h="540">
                <a:moveTo>
                  <a:pt x="0" y="0"/>
                </a:moveTo>
                <a:lnTo>
                  <a:pt x="252" y="0"/>
                </a:lnTo>
                <a:lnTo>
                  <a:pt x="252" y="453"/>
                </a:lnTo>
                <a:cubicBezTo>
                  <a:pt x="168" y="540"/>
                  <a:pt x="84" y="540"/>
                  <a:pt x="0" y="453"/>
                </a:cubicBezTo>
                <a:lnTo>
                  <a:pt x="0" y="0"/>
                </a:lnTo>
                <a:close/>
              </a:path>
            </a:pathLst>
          </a:custGeom>
          <a:solidFill>
            <a:srgbClr val="532121"/>
          </a:solidFill>
          <a:ln w="5"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3" name="Freeform 30">
            <a:extLst>
              <a:ext uri="{FF2B5EF4-FFF2-40B4-BE49-F238E27FC236}">
                <a16:creationId xmlns:a16="http://schemas.microsoft.com/office/drawing/2014/main" id="{2384E663-085B-FC05-3FD5-B0469F09ABFC}"/>
              </a:ext>
            </a:extLst>
          </p:cNvPr>
          <p:cNvSpPr>
            <a:spLocks/>
          </p:cNvSpPr>
          <p:nvPr/>
        </p:nvSpPr>
        <p:spPr bwMode="auto">
          <a:xfrm>
            <a:off x="3930046" y="3564150"/>
            <a:ext cx="268470" cy="1127112"/>
          </a:xfrm>
          <a:custGeom>
            <a:avLst/>
            <a:gdLst>
              <a:gd name="T0" fmla="*/ 5 w 277"/>
              <a:gd name="T1" fmla="*/ 0 h 1167"/>
              <a:gd name="T2" fmla="*/ 277 w 277"/>
              <a:gd name="T3" fmla="*/ 515 h 1167"/>
              <a:gd name="T4" fmla="*/ 272 w 277"/>
              <a:gd name="T5" fmla="*/ 1167 h 1167"/>
              <a:gd name="T6" fmla="*/ 0 w 277"/>
              <a:gd name="T7" fmla="*/ 628 h 1167"/>
              <a:gd name="T8" fmla="*/ 5 w 277"/>
              <a:gd name="T9" fmla="*/ 0 h 1167"/>
            </a:gdLst>
            <a:ahLst/>
            <a:cxnLst>
              <a:cxn ang="0">
                <a:pos x="T0" y="T1"/>
              </a:cxn>
              <a:cxn ang="0">
                <a:pos x="T2" y="T3"/>
              </a:cxn>
              <a:cxn ang="0">
                <a:pos x="T4" y="T5"/>
              </a:cxn>
              <a:cxn ang="0">
                <a:pos x="T6" y="T7"/>
              </a:cxn>
              <a:cxn ang="0">
                <a:pos x="T8" y="T9"/>
              </a:cxn>
            </a:cxnLst>
            <a:rect l="0" t="0" r="r" b="b"/>
            <a:pathLst>
              <a:path w="277" h="1167">
                <a:moveTo>
                  <a:pt x="5" y="0"/>
                </a:moveTo>
                <a:lnTo>
                  <a:pt x="277" y="515"/>
                </a:lnTo>
                <a:lnTo>
                  <a:pt x="272" y="1167"/>
                </a:lnTo>
                <a:lnTo>
                  <a:pt x="0" y="628"/>
                </a:lnTo>
                <a:lnTo>
                  <a:pt x="5" y="0"/>
                </a:lnTo>
                <a:close/>
              </a:path>
            </a:pathLst>
          </a:custGeom>
          <a:solidFill>
            <a:srgbClr val="FFAAAA"/>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4" name="Rectangle 31">
            <a:extLst>
              <a:ext uri="{FF2B5EF4-FFF2-40B4-BE49-F238E27FC236}">
                <a16:creationId xmlns:a16="http://schemas.microsoft.com/office/drawing/2014/main" id="{C16D4DCA-66B7-0F67-857C-CF9CD08E3939}"/>
              </a:ext>
            </a:extLst>
          </p:cNvPr>
          <p:cNvSpPr>
            <a:spLocks noChangeArrowheads="1"/>
          </p:cNvSpPr>
          <p:nvPr/>
        </p:nvSpPr>
        <p:spPr bwMode="auto">
          <a:xfrm>
            <a:off x="4191573" y="4047859"/>
            <a:ext cx="1291435" cy="641088"/>
          </a:xfrm>
          <a:prstGeom prst="rect">
            <a:avLst/>
          </a:prstGeom>
          <a:solidFill>
            <a:srgbClr val="FFAAAA"/>
          </a:solidFill>
          <a:ln w="14"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5" name="Rectangle 32">
            <a:extLst>
              <a:ext uri="{FF2B5EF4-FFF2-40B4-BE49-F238E27FC236}">
                <a16:creationId xmlns:a16="http://schemas.microsoft.com/office/drawing/2014/main" id="{C6D1C101-6C1A-79FF-92D2-87BC6BCEE579}"/>
              </a:ext>
            </a:extLst>
          </p:cNvPr>
          <p:cNvSpPr>
            <a:spLocks noChangeArrowheads="1"/>
          </p:cNvSpPr>
          <p:nvPr/>
        </p:nvSpPr>
        <p:spPr bwMode="auto">
          <a:xfrm>
            <a:off x="9068353" y="846263"/>
            <a:ext cx="698949"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Platter</a:t>
            </a:r>
            <a:endParaRPr lang="en-US" sz="2000">
              <a:latin typeface="Arial" pitchFamily="34" charset="0"/>
            </a:endParaRPr>
          </a:p>
        </p:txBody>
      </p:sp>
      <p:sp>
        <p:nvSpPr>
          <p:cNvPr id="36" name="Freeform 33">
            <a:extLst>
              <a:ext uri="{FF2B5EF4-FFF2-40B4-BE49-F238E27FC236}">
                <a16:creationId xmlns:a16="http://schemas.microsoft.com/office/drawing/2014/main" id="{17FDFCDA-E082-8F67-31E5-1FFAD439E0BD}"/>
              </a:ext>
            </a:extLst>
          </p:cNvPr>
          <p:cNvSpPr>
            <a:spLocks/>
          </p:cNvSpPr>
          <p:nvPr/>
        </p:nvSpPr>
        <p:spPr bwMode="auto">
          <a:xfrm>
            <a:off x="7366929" y="187442"/>
            <a:ext cx="893358" cy="259213"/>
          </a:xfrm>
          <a:custGeom>
            <a:avLst/>
            <a:gdLst>
              <a:gd name="T0" fmla="*/ 102 w 926"/>
              <a:gd name="T1" fmla="*/ 0 h 269"/>
              <a:gd name="T2" fmla="*/ 824 w 926"/>
              <a:gd name="T3" fmla="*/ 0 h 269"/>
              <a:gd name="T4" fmla="*/ 926 w 926"/>
              <a:gd name="T5" fmla="*/ 102 h 269"/>
              <a:gd name="T6" fmla="*/ 926 w 926"/>
              <a:gd name="T7" fmla="*/ 167 h 269"/>
              <a:gd name="T8" fmla="*/ 824 w 926"/>
              <a:gd name="T9" fmla="*/ 269 h 269"/>
              <a:gd name="T10" fmla="*/ 102 w 926"/>
              <a:gd name="T11" fmla="*/ 269 h 269"/>
              <a:gd name="T12" fmla="*/ 0 w 926"/>
              <a:gd name="T13" fmla="*/ 167 h 269"/>
              <a:gd name="T14" fmla="*/ 0 w 926"/>
              <a:gd name="T15" fmla="*/ 102 h 269"/>
              <a:gd name="T16" fmla="*/ 102 w 926"/>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6" h="269">
                <a:moveTo>
                  <a:pt x="102" y="0"/>
                </a:moveTo>
                <a:lnTo>
                  <a:pt x="824" y="0"/>
                </a:lnTo>
                <a:cubicBezTo>
                  <a:pt x="880" y="0"/>
                  <a:pt x="926" y="46"/>
                  <a:pt x="926" y="102"/>
                </a:cubicBezTo>
                <a:lnTo>
                  <a:pt x="926" y="167"/>
                </a:lnTo>
                <a:cubicBezTo>
                  <a:pt x="926" y="224"/>
                  <a:pt x="880" y="269"/>
                  <a:pt x="824" y="269"/>
                </a:cubicBezTo>
                <a:lnTo>
                  <a:pt x="102" y="269"/>
                </a:lnTo>
                <a:cubicBezTo>
                  <a:pt x="45" y="269"/>
                  <a:pt x="0" y="224"/>
                  <a:pt x="0" y="167"/>
                </a:cubicBezTo>
                <a:lnTo>
                  <a:pt x="0" y="102"/>
                </a:lnTo>
                <a:cubicBezTo>
                  <a:pt x="0" y="46"/>
                  <a:pt x="45" y="0"/>
                  <a:pt x="102" y="0"/>
                </a:cubicBezTo>
                <a:close/>
              </a:path>
            </a:pathLst>
          </a:custGeom>
          <a:solidFill>
            <a:srgbClr val="F4D7E3"/>
          </a:solidFill>
          <a:ln w="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7" name="Rectangle 34">
            <a:extLst>
              <a:ext uri="{FF2B5EF4-FFF2-40B4-BE49-F238E27FC236}">
                <a16:creationId xmlns:a16="http://schemas.microsoft.com/office/drawing/2014/main" id="{DC53539E-8A6E-BD34-FE2E-C18CF41E7CBB}"/>
              </a:ext>
            </a:extLst>
          </p:cNvPr>
          <p:cNvSpPr>
            <a:spLocks noChangeArrowheads="1"/>
          </p:cNvSpPr>
          <p:nvPr/>
        </p:nvSpPr>
        <p:spPr bwMode="auto">
          <a:xfrm>
            <a:off x="7451654" y="176483"/>
            <a:ext cx="768381"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Spindle</a:t>
            </a:r>
            <a:endParaRPr lang="en-US" sz="2000">
              <a:latin typeface="Arial" pitchFamily="34" charset="0"/>
            </a:endParaRPr>
          </a:p>
        </p:txBody>
      </p:sp>
      <p:sp>
        <p:nvSpPr>
          <p:cNvPr id="38" name="Freeform 35">
            <a:extLst>
              <a:ext uri="{FF2B5EF4-FFF2-40B4-BE49-F238E27FC236}">
                <a16:creationId xmlns:a16="http://schemas.microsoft.com/office/drawing/2014/main" id="{FA69F1DD-1D92-40DF-874C-08AB8628E119}"/>
              </a:ext>
            </a:extLst>
          </p:cNvPr>
          <p:cNvSpPr>
            <a:spLocks/>
          </p:cNvSpPr>
          <p:nvPr/>
        </p:nvSpPr>
        <p:spPr bwMode="auto">
          <a:xfrm>
            <a:off x="7188720" y="4901872"/>
            <a:ext cx="1630160" cy="280043"/>
          </a:xfrm>
          <a:custGeom>
            <a:avLst/>
            <a:gdLst>
              <a:gd name="T0" fmla="*/ 102 w 1569"/>
              <a:gd name="T1" fmla="*/ 0 h 270"/>
              <a:gd name="T2" fmla="*/ 1467 w 1569"/>
              <a:gd name="T3" fmla="*/ 0 h 270"/>
              <a:gd name="T4" fmla="*/ 1569 w 1569"/>
              <a:gd name="T5" fmla="*/ 102 h 270"/>
              <a:gd name="T6" fmla="*/ 1569 w 1569"/>
              <a:gd name="T7" fmla="*/ 168 h 270"/>
              <a:gd name="T8" fmla="*/ 1467 w 1569"/>
              <a:gd name="T9" fmla="*/ 270 h 270"/>
              <a:gd name="T10" fmla="*/ 102 w 1569"/>
              <a:gd name="T11" fmla="*/ 270 h 270"/>
              <a:gd name="T12" fmla="*/ 0 w 1569"/>
              <a:gd name="T13" fmla="*/ 168 h 270"/>
              <a:gd name="T14" fmla="*/ 0 w 1569"/>
              <a:gd name="T15" fmla="*/ 102 h 270"/>
              <a:gd name="T16" fmla="*/ 102 w 1569"/>
              <a:gd name="T1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9" h="270">
                <a:moveTo>
                  <a:pt x="102" y="0"/>
                </a:moveTo>
                <a:lnTo>
                  <a:pt x="1467" y="0"/>
                </a:lnTo>
                <a:cubicBezTo>
                  <a:pt x="1524" y="0"/>
                  <a:pt x="1569" y="46"/>
                  <a:pt x="1569" y="102"/>
                </a:cubicBezTo>
                <a:lnTo>
                  <a:pt x="1569" y="168"/>
                </a:lnTo>
                <a:cubicBezTo>
                  <a:pt x="1569" y="224"/>
                  <a:pt x="1524" y="270"/>
                  <a:pt x="1467" y="270"/>
                </a:cubicBezTo>
                <a:lnTo>
                  <a:pt x="102" y="270"/>
                </a:lnTo>
                <a:cubicBezTo>
                  <a:pt x="46" y="270"/>
                  <a:pt x="0" y="224"/>
                  <a:pt x="0" y="168"/>
                </a:cubicBezTo>
                <a:lnTo>
                  <a:pt x="0" y="102"/>
                </a:lnTo>
                <a:cubicBezTo>
                  <a:pt x="0" y="46"/>
                  <a:pt x="46" y="0"/>
                  <a:pt x="102" y="0"/>
                </a:cubicBezTo>
                <a:close/>
              </a:path>
            </a:pathLst>
          </a:cu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9" name="Rectangle 36">
            <a:extLst>
              <a:ext uri="{FF2B5EF4-FFF2-40B4-BE49-F238E27FC236}">
                <a16:creationId xmlns:a16="http://schemas.microsoft.com/office/drawing/2014/main" id="{16B7E8D0-5512-358E-7C97-D726C683E55E}"/>
              </a:ext>
            </a:extLst>
          </p:cNvPr>
          <p:cNvSpPr>
            <a:spLocks noChangeArrowheads="1"/>
          </p:cNvSpPr>
          <p:nvPr/>
        </p:nvSpPr>
        <p:spPr bwMode="auto">
          <a:xfrm>
            <a:off x="7285925" y="4875461"/>
            <a:ext cx="1476587"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Spindle motor</a:t>
            </a:r>
            <a:endParaRPr lang="en-US" sz="2000">
              <a:latin typeface="Arial" pitchFamily="34" charset="0"/>
            </a:endParaRPr>
          </a:p>
        </p:txBody>
      </p:sp>
      <p:sp>
        <p:nvSpPr>
          <p:cNvPr id="40" name="Freeform 37">
            <a:extLst>
              <a:ext uri="{FF2B5EF4-FFF2-40B4-BE49-F238E27FC236}">
                <a16:creationId xmlns:a16="http://schemas.microsoft.com/office/drawing/2014/main" id="{CC8C8445-FB4A-18F8-B8F0-8CA222A04B47}"/>
              </a:ext>
            </a:extLst>
          </p:cNvPr>
          <p:cNvSpPr>
            <a:spLocks/>
          </p:cNvSpPr>
          <p:nvPr/>
        </p:nvSpPr>
        <p:spPr bwMode="auto">
          <a:xfrm>
            <a:off x="5545497" y="516086"/>
            <a:ext cx="1296063" cy="516111"/>
          </a:xfrm>
          <a:custGeom>
            <a:avLst/>
            <a:gdLst>
              <a:gd name="T0" fmla="*/ 102 w 1254"/>
              <a:gd name="T1" fmla="*/ 0 h 533"/>
              <a:gd name="T2" fmla="*/ 1152 w 1254"/>
              <a:gd name="T3" fmla="*/ 0 h 533"/>
              <a:gd name="T4" fmla="*/ 1254 w 1254"/>
              <a:gd name="T5" fmla="*/ 102 h 533"/>
              <a:gd name="T6" fmla="*/ 1254 w 1254"/>
              <a:gd name="T7" fmla="*/ 431 h 533"/>
              <a:gd name="T8" fmla="*/ 1152 w 1254"/>
              <a:gd name="T9" fmla="*/ 533 h 533"/>
              <a:gd name="T10" fmla="*/ 102 w 1254"/>
              <a:gd name="T11" fmla="*/ 533 h 533"/>
              <a:gd name="T12" fmla="*/ 0 w 1254"/>
              <a:gd name="T13" fmla="*/ 431 h 533"/>
              <a:gd name="T14" fmla="*/ 0 w 1254"/>
              <a:gd name="T15" fmla="*/ 102 h 533"/>
              <a:gd name="T16" fmla="*/ 102 w 1254"/>
              <a:gd name="T17"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4" h="533">
                <a:moveTo>
                  <a:pt x="102" y="0"/>
                </a:moveTo>
                <a:lnTo>
                  <a:pt x="1152" y="0"/>
                </a:lnTo>
                <a:cubicBezTo>
                  <a:pt x="1209" y="0"/>
                  <a:pt x="1254" y="46"/>
                  <a:pt x="1254" y="102"/>
                </a:cubicBezTo>
                <a:lnTo>
                  <a:pt x="1254" y="431"/>
                </a:lnTo>
                <a:cubicBezTo>
                  <a:pt x="1254" y="488"/>
                  <a:pt x="1209" y="533"/>
                  <a:pt x="1152" y="533"/>
                </a:cubicBezTo>
                <a:lnTo>
                  <a:pt x="102" y="533"/>
                </a:lnTo>
                <a:cubicBezTo>
                  <a:pt x="46" y="533"/>
                  <a:pt x="0" y="488"/>
                  <a:pt x="0" y="431"/>
                </a:cubicBezTo>
                <a:lnTo>
                  <a:pt x="0" y="102"/>
                </a:lnTo>
                <a:cubicBezTo>
                  <a:pt x="0" y="46"/>
                  <a:pt x="46" y="0"/>
                  <a:pt x="102" y="0"/>
                </a:cubicBezTo>
                <a:close/>
              </a:path>
            </a:pathLst>
          </a:custGeom>
          <a:solidFill>
            <a:srgbClr val="F4D7E3"/>
          </a:solidFill>
          <a:ln w="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1" name="Rectangle 38">
            <a:extLst>
              <a:ext uri="{FF2B5EF4-FFF2-40B4-BE49-F238E27FC236}">
                <a16:creationId xmlns:a16="http://schemas.microsoft.com/office/drawing/2014/main" id="{8AAE683F-25D4-DA76-F5BD-67C7047D2202}"/>
              </a:ext>
            </a:extLst>
          </p:cNvPr>
          <p:cNvSpPr>
            <a:spLocks noChangeArrowheads="1"/>
          </p:cNvSpPr>
          <p:nvPr/>
        </p:nvSpPr>
        <p:spPr bwMode="auto">
          <a:xfrm>
            <a:off x="5595394" y="506829"/>
            <a:ext cx="1201173"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Read/Write</a:t>
            </a:r>
            <a:endParaRPr lang="en-US" sz="2000">
              <a:latin typeface="Arial" pitchFamily="34" charset="0"/>
            </a:endParaRPr>
          </a:p>
        </p:txBody>
      </p:sp>
      <p:sp>
        <p:nvSpPr>
          <p:cNvPr id="42" name="Rectangle 39">
            <a:extLst>
              <a:ext uri="{FF2B5EF4-FFF2-40B4-BE49-F238E27FC236}">
                <a16:creationId xmlns:a16="http://schemas.microsoft.com/office/drawing/2014/main" id="{5704B82A-CA73-9124-7087-AC32665E1A88}"/>
              </a:ext>
            </a:extLst>
          </p:cNvPr>
          <p:cNvSpPr>
            <a:spLocks noChangeArrowheads="1"/>
          </p:cNvSpPr>
          <p:nvPr/>
        </p:nvSpPr>
        <p:spPr bwMode="auto">
          <a:xfrm>
            <a:off x="5920567" y="762571"/>
            <a:ext cx="520740"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head</a:t>
            </a:r>
            <a:endParaRPr lang="en-US" sz="2000">
              <a:latin typeface="Arial" pitchFamily="34" charset="0"/>
            </a:endParaRPr>
          </a:p>
        </p:txBody>
      </p:sp>
      <p:sp>
        <p:nvSpPr>
          <p:cNvPr id="43" name="Line 40">
            <a:extLst>
              <a:ext uri="{FF2B5EF4-FFF2-40B4-BE49-F238E27FC236}">
                <a16:creationId xmlns:a16="http://schemas.microsoft.com/office/drawing/2014/main" id="{7CA11DC7-7BA0-DD0D-376C-8FA8117C8FCD}"/>
              </a:ext>
            </a:extLst>
          </p:cNvPr>
          <p:cNvSpPr>
            <a:spLocks noChangeShapeType="1"/>
          </p:cNvSpPr>
          <p:nvPr/>
        </p:nvSpPr>
        <p:spPr bwMode="auto">
          <a:xfrm>
            <a:off x="6239817" y="1018311"/>
            <a:ext cx="398077" cy="509168"/>
          </a:xfrm>
          <a:prstGeom prst="line">
            <a:avLst/>
          </a:prstGeom>
          <a:noFill/>
          <a:ln w="38100" cap="flat">
            <a:solidFill>
              <a:srgbClr val="1806E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1">
            <a:extLst>
              <a:ext uri="{FF2B5EF4-FFF2-40B4-BE49-F238E27FC236}">
                <a16:creationId xmlns:a16="http://schemas.microsoft.com/office/drawing/2014/main" id="{AC383FF2-1457-7929-490F-740FC9527F80}"/>
              </a:ext>
            </a:extLst>
          </p:cNvPr>
          <p:cNvSpPr>
            <a:spLocks/>
          </p:cNvSpPr>
          <p:nvPr/>
        </p:nvSpPr>
        <p:spPr bwMode="auto">
          <a:xfrm>
            <a:off x="6510601" y="1381672"/>
            <a:ext cx="127292" cy="145807"/>
          </a:xfrm>
          <a:custGeom>
            <a:avLst/>
            <a:gdLst>
              <a:gd name="T0" fmla="*/ 26 w 55"/>
              <a:gd name="T1" fmla="*/ 26 h 63"/>
              <a:gd name="T2" fmla="*/ 0 w 55"/>
              <a:gd name="T3" fmla="*/ 23 h 63"/>
              <a:gd name="T4" fmla="*/ 55 w 55"/>
              <a:gd name="T5" fmla="*/ 63 h 63"/>
              <a:gd name="T6" fmla="*/ 29 w 55"/>
              <a:gd name="T7" fmla="*/ 0 h 63"/>
              <a:gd name="T8" fmla="*/ 26 w 55"/>
              <a:gd name="T9" fmla="*/ 26 h 63"/>
            </a:gdLst>
            <a:ahLst/>
            <a:cxnLst>
              <a:cxn ang="0">
                <a:pos x="T0" y="T1"/>
              </a:cxn>
              <a:cxn ang="0">
                <a:pos x="T2" y="T3"/>
              </a:cxn>
              <a:cxn ang="0">
                <a:pos x="T4" y="T5"/>
              </a:cxn>
              <a:cxn ang="0">
                <a:pos x="T6" y="T7"/>
              </a:cxn>
              <a:cxn ang="0">
                <a:pos x="T8" y="T9"/>
              </a:cxn>
            </a:cxnLst>
            <a:rect l="0" t="0" r="r" b="b"/>
            <a:pathLst>
              <a:path w="55" h="63">
                <a:moveTo>
                  <a:pt x="26" y="26"/>
                </a:moveTo>
                <a:lnTo>
                  <a:pt x="0" y="23"/>
                </a:lnTo>
                <a:lnTo>
                  <a:pt x="55" y="63"/>
                </a:lnTo>
                <a:lnTo>
                  <a:pt x="29" y="0"/>
                </a:lnTo>
                <a:lnTo>
                  <a:pt x="26" y="26"/>
                </a:lnTo>
                <a:close/>
              </a:path>
            </a:pathLst>
          </a:custGeom>
          <a:solidFill>
            <a:srgbClr val="000000"/>
          </a:solidFill>
          <a:ln w="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5" name="Freeform 42">
            <a:extLst>
              <a:ext uri="{FF2B5EF4-FFF2-40B4-BE49-F238E27FC236}">
                <a16:creationId xmlns:a16="http://schemas.microsoft.com/office/drawing/2014/main" id="{9D4FB2AD-7F47-5B98-7071-2852A6EC5AC7}"/>
              </a:ext>
            </a:extLst>
          </p:cNvPr>
          <p:cNvSpPr>
            <a:spLocks/>
          </p:cNvSpPr>
          <p:nvPr/>
        </p:nvSpPr>
        <p:spPr bwMode="auto">
          <a:xfrm>
            <a:off x="4978469" y="1164118"/>
            <a:ext cx="564713" cy="259213"/>
          </a:xfrm>
          <a:custGeom>
            <a:avLst/>
            <a:gdLst>
              <a:gd name="T0" fmla="*/ 102 w 585"/>
              <a:gd name="T1" fmla="*/ 0 h 269"/>
              <a:gd name="T2" fmla="*/ 483 w 585"/>
              <a:gd name="T3" fmla="*/ 0 h 269"/>
              <a:gd name="T4" fmla="*/ 585 w 585"/>
              <a:gd name="T5" fmla="*/ 102 h 269"/>
              <a:gd name="T6" fmla="*/ 585 w 585"/>
              <a:gd name="T7" fmla="*/ 168 h 269"/>
              <a:gd name="T8" fmla="*/ 483 w 585"/>
              <a:gd name="T9" fmla="*/ 269 h 269"/>
              <a:gd name="T10" fmla="*/ 102 w 585"/>
              <a:gd name="T11" fmla="*/ 269 h 269"/>
              <a:gd name="T12" fmla="*/ 0 w 585"/>
              <a:gd name="T13" fmla="*/ 168 h 269"/>
              <a:gd name="T14" fmla="*/ 0 w 585"/>
              <a:gd name="T15" fmla="*/ 102 h 269"/>
              <a:gd name="T16" fmla="*/ 102 w 585"/>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269">
                <a:moveTo>
                  <a:pt x="102" y="0"/>
                </a:moveTo>
                <a:lnTo>
                  <a:pt x="483" y="0"/>
                </a:lnTo>
                <a:cubicBezTo>
                  <a:pt x="540" y="0"/>
                  <a:pt x="585" y="46"/>
                  <a:pt x="585" y="102"/>
                </a:cubicBezTo>
                <a:lnTo>
                  <a:pt x="585" y="168"/>
                </a:lnTo>
                <a:cubicBezTo>
                  <a:pt x="585" y="224"/>
                  <a:pt x="540" y="269"/>
                  <a:pt x="483" y="269"/>
                </a:cubicBezTo>
                <a:lnTo>
                  <a:pt x="102" y="269"/>
                </a:lnTo>
                <a:cubicBezTo>
                  <a:pt x="46" y="269"/>
                  <a:pt x="0" y="224"/>
                  <a:pt x="0" y="168"/>
                </a:cubicBezTo>
                <a:lnTo>
                  <a:pt x="0" y="102"/>
                </a:lnTo>
                <a:cubicBezTo>
                  <a:pt x="0" y="46"/>
                  <a:pt x="46" y="0"/>
                  <a:pt x="102" y="0"/>
                </a:cubicBezTo>
                <a:close/>
              </a:path>
            </a:pathLst>
          </a:custGeom>
          <a:solidFill>
            <a:srgbClr val="F4D7E3"/>
          </a:solidFill>
          <a:ln w="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6" name="Rectangle 43">
            <a:extLst>
              <a:ext uri="{FF2B5EF4-FFF2-40B4-BE49-F238E27FC236}">
                <a16:creationId xmlns:a16="http://schemas.microsoft.com/office/drawing/2014/main" id="{7862CB04-7901-9799-B59A-3C6617BCC698}"/>
              </a:ext>
            </a:extLst>
          </p:cNvPr>
          <p:cNvSpPr>
            <a:spLocks noChangeArrowheads="1"/>
          </p:cNvSpPr>
          <p:nvPr/>
        </p:nvSpPr>
        <p:spPr bwMode="auto">
          <a:xfrm>
            <a:off x="5048374" y="1133248"/>
            <a:ext cx="444365"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Arm</a:t>
            </a:r>
            <a:endParaRPr lang="en-US" sz="2000">
              <a:latin typeface="Arial" pitchFamily="34" charset="0"/>
            </a:endParaRPr>
          </a:p>
        </p:txBody>
      </p:sp>
      <p:sp>
        <p:nvSpPr>
          <p:cNvPr id="47" name="Freeform 44">
            <a:extLst>
              <a:ext uri="{FF2B5EF4-FFF2-40B4-BE49-F238E27FC236}">
                <a16:creationId xmlns:a16="http://schemas.microsoft.com/office/drawing/2014/main" id="{A33A26E7-3AC8-A464-07C5-501B7FD42933}"/>
              </a:ext>
            </a:extLst>
          </p:cNvPr>
          <p:cNvSpPr>
            <a:spLocks/>
          </p:cNvSpPr>
          <p:nvPr/>
        </p:nvSpPr>
        <p:spPr bwMode="auto">
          <a:xfrm>
            <a:off x="4332752" y="4212181"/>
            <a:ext cx="1036851" cy="261527"/>
          </a:xfrm>
          <a:custGeom>
            <a:avLst/>
            <a:gdLst>
              <a:gd name="T0" fmla="*/ 102 w 1074"/>
              <a:gd name="T1" fmla="*/ 0 h 269"/>
              <a:gd name="T2" fmla="*/ 972 w 1074"/>
              <a:gd name="T3" fmla="*/ 0 h 269"/>
              <a:gd name="T4" fmla="*/ 1074 w 1074"/>
              <a:gd name="T5" fmla="*/ 102 h 269"/>
              <a:gd name="T6" fmla="*/ 1074 w 1074"/>
              <a:gd name="T7" fmla="*/ 167 h 269"/>
              <a:gd name="T8" fmla="*/ 972 w 1074"/>
              <a:gd name="T9" fmla="*/ 269 h 269"/>
              <a:gd name="T10" fmla="*/ 102 w 1074"/>
              <a:gd name="T11" fmla="*/ 269 h 269"/>
              <a:gd name="T12" fmla="*/ 0 w 1074"/>
              <a:gd name="T13" fmla="*/ 167 h 269"/>
              <a:gd name="T14" fmla="*/ 0 w 1074"/>
              <a:gd name="T15" fmla="*/ 102 h 269"/>
              <a:gd name="T16" fmla="*/ 102 w 1074"/>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4" h="269">
                <a:moveTo>
                  <a:pt x="102" y="0"/>
                </a:moveTo>
                <a:lnTo>
                  <a:pt x="972" y="0"/>
                </a:lnTo>
                <a:cubicBezTo>
                  <a:pt x="1028" y="0"/>
                  <a:pt x="1074" y="45"/>
                  <a:pt x="1074" y="102"/>
                </a:cubicBezTo>
                <a:lnTo>
                  <a:pt x="1074" y="167"/>
                </a:lnTo>
                <a:cubicBezTo>
                  <a:pt x="1074" y="223"/>
                  <a:pt x="1028" y="269"/>
                  <a:pt x="972" y="269"/>
                </a:cubicBezTo>
                <a:lnTo>
                  <a:pt x="102" y="269"/>
                </a:lnTo>
                <a:cubicBezTo>
                  <a:pt x="45" y="269"/>
                  <a:pt x="0" y="223"/>
                  <a:pt x="0" y="167"/>
                </a:cubicBezTo>
                <a:lnTo>
                  <a:pt x="0" y="102"/>
                </a:lnTo>
                <a:cubicBezTo>
                  <a:pt x="0" y="45"/>
                  <a:pt x="45" y="0"/>
                  <a:pt x="102" y="0"/>
                </a:cubicBezTo>
                <a:close/>
              </a:path>
            </a:pathLst>
          </a:custGeom>
          <a:solidFill>
            <a:srgbClr val="F4D7E3"/>
          </a:solidFill>
          <a:ln w="4"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8" name="Rectangle 45">
            <a:extLst>
              <a:ext uri="{FF2B5EF4-FFF2-40B4-BE49-F238E27FC236}">
                <a16:creationId xmlns:a16="http://schemas.microsoft.com/office/drawing/2014/main" id="{FD160D25-C0A1-993B-CA1A-33B4FF5B3B47}"/>
              </a:ext>
            </a:extLst>
          </p:cNvPr>
          <p:cNvSpPr>
            <a:spLocks noChangeArrowheads="1"/>
          </p:cNvSpPr>
          <p:nvPr/>
        </p:nvSpPr>
        <p:spPr bwMode="auto">
          <a:xfrm>
            <a:off x="4400609" y="4193700"/>
            <a:ext cx="909559"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Actuator</a:t>
            </a:r>
            <a:endParaRPr lang="en-US" sz="2000">
              <a:latin typeface="Arial" pitchFamily="34" charset="0"/>
            </a:endParaRPr>
          </a:p>
        </p:txBody>
      </p:sp>
      <p:sp>
        <p:nvSpPr>
          <p:cNvPr id="49" name="Freeform 46">
            <a:extLst>
              <a:ext uri="{FF2B5EF4-FFF2-40B4-BE49-F238E27FC236}">
                <a16:creationId xmlns:a16="http://schemas.microsoft.com/office/drawing/2014/main" id="{04F9440A-6E3B-DE73-A6E6-4F5895950C6F}"/>
              </a:ext>
            </a:extLst>
          </p:cNvPr>
          <p:cNvSpPr>
            <a:spLocks/>
          </p:cNvSpPr>
          <p:nvPr/>
        </p:nvSpPr>
        <p:spPr bwMode="auto">
          <a:xfrm>
            <a:off x="6580033" y="4980562"/>
            <a:ext cx="261527" cy="830869"/>
          </a:xfrm>
          <a:custGeom>
            <a:avLst/>
            <a:gdLst>
              <a:gd name="T0" fmla="*/ 0 w 271"/>
              <a:gd name="T1" fmla="*/ 0 h 862"/>
              <a:gd name="T2" fmla="*/ 271 w 271"/>
              <a:gd name="T3" fmla="*/ 515 h 862"/>
              <a:gd name="T4" fmla="*/ 261 w 271"/>
              <a:gd name="T5" fmla="*/ 862 h 862"/>
              <a:gd name="T6" fmla="*/ 9 w 271"/>
              <a:gd name="T7" fmla="*/ 328 h 862"/>
              <a:gd name="T8" fmla="*/ 0 w 271"/>
              <a:gd name="T9" fmla="*/ 0 h 862"/>
            </a:gdLst>
            <a:ahLst/>
            <a:cxnLst>
              <a:cxn ang="0">
                <a:pos x="T0" y="T1"/>
              </a:cxn>
              <a:cxn ang="0">
                <a:pos x="T2" y="T3"/>
              </a:cxn>
              <a:cxn ang="0">
                <a:pos x="T4" y="T5"/>
              </a:cxn>
              <a:cxn ang="0">
                <a:pos x="T6" y="T7"/>
              </a:cxn>
              <a:cxn ang="0">
                <a:pos x="T8" y="T9"/>
              </a:cxn>
            </a:cxnLst>
            <a:rect l="0" t="0" r="r" b="b"/>
            <a:pathLst>
              <a:path w="271" h="862">
                <a:moveTo>
                  <a:pt x="0" y="0"/>
                </a:moveTo>
                <a:lnTo>
                  <a:pt x="271" y="515"/>
                </a:lnTo>
                <a:lnTo>
                  <a:pt x="261" y="862"/>
                </a:lnTo>
                <a:lnTo>
                  <a:pt x="9" y="328"/>
                </a:lnTo>
                <a:lnTo>
                  <a:pt x="0" y="0"/>
                </a:lnTo>
                <a:close/>
              </a:path>
            </a:pathLst>
          </a:custGeom>
          <a:solidFill>
            <a:srgbClr val="D5F6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0" name="Freeform 47">
            <a:extLst>
              <a:ext uri="{FF2B5EF4-FFF2-40B4-BE49-F238E27FC236}">
                <a16:creationId xmlns:a16="http://schemas.microsoft.com/office/drawing/2014/main" id="{D98E0FB3-7ECC-BB1A-A515-B06F882BB306}"/>
              </a:ext>
            </a:extLst>
          </p:cNvPr>
          <p:cNvSpPr>
            <a:spLocks/>
          </p:cNvSpPr>
          <p:nvPr/>
        </p:nvSpPr>
        <p:spPr bwMode="auto">
          <a:xfrm>
            <a:off x="5420519" y="4989819"/>
            <a:ext cx="1534447" cy="479081"/>
          </a:xfrm>
          <a:custGeom>
            <a:avLst/>
            <a:gdLst>
              <a:gd name="T0" fmla="*/ 0 w 1590"/>
              <a:gd name="T1" fmla="*/ 0 h 496"/>
              <a:gd name="T2" fmla="*/ 1300 w 1590"/>
              <a:gd name="T3" fmla="*/ 0 h 496"/>
              <a:gd name="T4" fmla="*/ 1590 w 1590"/>
              <a:gd name="T5" fmla="*/ 477 h 496"/>
              <a:gd name="T6" fmla="*/ 233 w 1590"/>
              <a:gd name="T7" fmla="*/ 496 h 496"/>
              <a:gd name="T8" fmla="*/ 0 w 1590"/>
              <a:gd name="T9" fmla="*/ 0 h 496"/>
            </a:gdLst>
            <a:ahLst/>
            <a:cxnLst>
              <a:cxn ang="0">
                <a:pos x="T0" y="T1"/>
              </a:cxn>
              <a:cxn ang="0">
                <a:pos x="T2" y="T3"/>
              </a:cxn>
              <a:cxn ang="0">
                <a:pos x="T4" y="T5"/>
              </a:cxn>
              <a:cxn ang="0">
                <a:pos x="T6" y="T7"/>
              </a:cxn>
              <a:cxn ang="0">
                <a:pos x="T8" y="T9"/>
              </a:cxn>
            </a:cxnLst>
            <a:rect l="0" t="0" r="r" b="b"/>
            <a:pathLst>
              <a:path w="1590" h="496">
                <a:moveTo>
                  <a:pt x="0" y="0"/>
                </a:moveTo>
                <a:lnTo>
                  <a:pt x="1300" y="0"/>
                </a:lnTo>
                <a:lnTo>
                  <a:pt x="1590" y="477"/>
                </a:lnTo>
                <a:lnTo>
                  <a:pt x="233" y="496"/>
                </a:lnTo>
                <a:lnTo>
                  <a:pt x="0" y="0"/>
                </a:lnTo>
                <a:close/>
              </a:path>
            </a:pathLst>
          </a:custGeom>
          <a:solidFill>
            <a:srgbClr val="D5F6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1" name="Freeform 48">
            <a:extLst>
              <a:ext uri="{FF2B5EF4-FFF2-40B4-BE49-F238E27FC236}">
                <a16:creationId xmlns:a16="http://schemas.microsoft.com/office/drawing/2014/main" id="{3EBC3F15-A6A6-DB35-28F4-E729CB0C64FD}"/>
              </a:ext>
            </a:extLst>
          </p:cNvPr>
          <p:cNvSpPr>
            <a:spLocks/>
          </p:cNvSpPr>
          <p:nvPr/>
        </p:nvSpPr>
        <p:spPr bwMode="auto">
          <a:xfrm>
            <a:off x="5406633" y="4975933"/>
            <a:ext cx="266156" cy="1127112"/>
          </a:xfrm>
          <a:custGeom>
            <a:avLst/>
            <a:gdLst>
              <a:gd name="T0" fmla="*/ 5 w 276"/>
              <a:gd name="T1" fmla="*/ 0 h 1167"/>
              <a:gd name="T2" fmla="*/ 276 w 276"/>
              <a:gd name="T3" fmla="*/ 515 h 1167"/>
              <a:gd name="T4" fmla="*/ 271 w 276"/>
              <a:gd name="T5" fmla="*/ 1167 h 1167"/>
              <a:gd name="T6" fmla="*/ 0 w 276"/>
              <a:gd name="T7" fmla="*/ 628 h 1167"/>
              <a:gd name="T8" fmla="*/ 5 w 276"/>
              <a:gd name="T9" fmla="*/ 0 h 1167"/>
            </a:gdLst>
            <a:ahLst/>
            <a:cxnLst>
              <a:cxn ang="0">
                <a:pos x="T0" y="T1"/>
              </a:cxn>
              <a:cxn ang="0">
                <a:pos x="T2" y="T3"/>
              </a:cxn>
              <a:cxn ang="0">
                <a:pos x="T4" y="T5"/>
              </a:cxn>
              <a:cxn ang="0">
                <a:pos x="T6" y="T7"/>
              </a:cxn>
              <a:cxn ang="0">
                <a:pos x="T8" y="T9"/>
              </a:cxn>
            </a:cxnLst>
            <a:rect l="0" t="0" r="r" b="b"/>
            <a:pathLst>
              <a:path w="276" h="1167">
                <a:moveTo>
                  <a:pt x="5" y="0"/>
                </a:moveTo>
                <a:lnTo>
                  <a:pt x="276" y="515"/>
                </a:lnTo>
                <a:lnTo>
                  <a:pt x="271" y="1167"/>
                </a:lnTo>
                <a:lnTo>
                  <a:pt x="0" y="628"/>
                </a:lnTo>
                <a:lnTo>
                  <a:pt x="5" y="0"/>
                </a:lnTo>
                <a:close/>
              </a:path>
            </a:pathLst>
          </a:custGeom>
          <a:solidFill>
            <a:srgbClr val="D5F6FF"/>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2" name="Rectangle 49">
            <a:extLst>
              <a:ext uri="{FF2B5EF4-FFF2-40B4-BE49-F238E27FC236}">
                <a16:creationId xmlns:a16="http://schemas.microsoft.com/office/drawing/2014/main" id="{D3AB4FB3-A7A2-AD10-57DE-8D1BE84C13BC}"/>
              </a:ext>
            </a:extLst>
          </p:cNvPr>
          <p:cNvSpPr>
            <a:spLocks noChangeArrowheads="1"/>
          </p:cNvSpPr>
          <p:nvPr/>
        </p:nvSpPr>
        <p:spPr bwMode="auto">
          <a:xfrm>
            <a:off x="5665846" y="5459642"/>
            <a:ext cx="1291435" cy="641088"/>
          </a:xfrm>
          <a:prstGeom prst="rect">
            <a:avLst/>
          </a:prstGeom>
          <a:solidFill>
            <a:srgbClr val="D5F6FF"/>
          </a:solidFill>
          <a:ln w="14"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3" name="Freeform 50">
            <a:extLst>
              <a:ext uri="{FF2B5EF4-FFF2-40B4-BE49-F238E27FC236}">
                <a16:creationId xmlns:a16="http://schemas.microsoft.com/office/drawing/2014/main" id="{DD3D360B-0F81-7808-54F7-3C200186FF10}"/>
              </a:ext>
            </a:extLst>
          </p:cNvPr>
          <p:cNvSpPr>
            <a:spLocks/>
          </p:cNvSpPr>
          <p:nvPr/>
        </p:nvSpPr>
        <p:spPr bwMode="auto">
          <a:xfrm>
            <a:off x="5728334" y="5529074"/>
            <a:ext cx="1171086" cy="506853"/>
          </a:xfrm>
          <a:custGeom>
            <a:avLst/>
            <a:gdLst>
              <a:gd name="T0" fmla="*/ 102 w 1213"/>
              <a:gd name="T1" fmla="*/ 0 h 526"/>
              <a:gd name="T2" fmla="*/ 1111 w 1213"/>
              <a:gd name="T3" fmla="*/ 0 h 526"/>
              <a:gd name="T4" fmla="*/ 1213 w 1213"/>
              <a:gd name="T5" fmla="*/ 102 h 526"/>
              <a:gd name="T6" fmla="*/ 1213 w 1213"/>
              <a:gd name="T7" fmla="*/ 424 h 526"/>
              <a:gd name="T8" fmla="*/ 1111 w 1213"/>
              <a:gd name="T9" fmla="*/ 526 h 526"/>
              <a:gd name="T10" fmla="*/ 102 w 1213"/>
              <a:gd name="T11" fmla="*/ 526 h 526"/>
              <a:gd name="T12" fmla="*/ 0 w 1213"/>
              <a:gd name="T13" fmla="*/ 424 h 526"/>
              <a:gd name="T14" fmla="*/ 0 w 1213"/>
              <a:gd name="T15" fmla="*/ 102 h 526"/>
              <a:gd name="T16" fmla="*/ 102 w 1213"/>
              <a:gd name="T17"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3" h="526">
                <a:moveTo>
                  <a:pt x="102" y="0"/>
                </a:moveTo>
                <a:lnTo>
                  <a:pt x="1111" y="0"/>
                </a:lnTo>
                <a:cubicBezTo>
                  <a:pt x="1168" y="0"/>
                  <a:pt x="1213" y="45"/>
                  <a:pt x="1213" y="102"/>
                </a:cubicBezTo>
                <a:lnTo>
                  <a:pt x="1213" y="424"/>
                </a:lnTo>
                <a:cubicBezTo>
                  <a:pt x="1213" y="480"/>
                  <a:pt x="1168" y="526"/>
                  <a:pt x="1111" y="526"/>
                </a:cubicBezTo>
                <a:lnTo>
                  <a:pt x="102" y="526"/>
                </a:lnTo>
                <a:cubicBezTo>
                  <a:pt x="46" y="526"/>
                  <a:pt x="0" y="480"/>
                  <a:pt x="0" y="424"/>
                </a:cubicBezTo>
                <a:lnTo>
                  <a:pt x="0" y="102"/>
                </a:lnTo>
                <a:cubicBezTo>
                  <a:pt x="0" y="45"/>
                  <a:pt x="46" y="0"/>
                  <a:pt x="102" y="0"/>
                </a:cubicBezTo>
                <a:close/>
              </a:path>
            </a:pathLst>
          </a:custGeom>
          <a:solidFill>
            <a:srgbClr val="F4D7E3"/>
          </a:solidFill>
          <a:ln w="4"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4" name="Rectangle 51">
            <a:extLst>
              <a:ext uri="{FF2B5EF4-FFF2-40B4-BE49-F238E27FC236}">
                <a16:creationId xmlns:a16="http://schemas.microsoft.com/office/drawing/2014/main" id="{190335F3-084D-A358-7EE3-06748C510AE4}"/>
              </a:ext>
            </a:extLst>
          </p:cNvPr>
          <p:cNvSpPr>
            <a:spLocks noChangeArrowheads="1"/>
          </p:cNvSpPr>
          <p:nvPr/>
        </p:nvSpPr>
        <p:spPr bwMode="auto">
          <a:xfrm>
            <a:off x="6088224" y="5512873"/>
            <a:ext cx="546198"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Drive</a:t>
            </a:r>
            <a:endParaRPr lang="en-US" sz="2000">
              <a:latin typeface="Arial" pitchFamily="34" charset="0"/>
            </a:endParaRPr>
          </a:p>
        </p:txBody>
      </p:sp>
      <p:sp>
        <p:nvSpPr>
          <p:cNvPr id="55" name="Rectangle 52">
            <a:extLst>
              <a:ext uri="{FF2B5EF4-FFF2-40B4-BE49-F238E27FC236}">
                <a16:creationId xmlns:a16="http://schemas.microsoft.com/office/drawing/2014/main" id="{F2CE990C-EAD7-F332-1901-2709132CE60F}"/>
              </a:ext>
            </a:extLst>
          </p:cNvPr>
          <p:cNvSpPr>
            <a:spLocks noChangeArrowheads="1"/>
          </p:cNvSpPr>
          <p:nvPr/>
        </p:nvSpPr>
        <p:spPr bwMode="auto">
          <a:xfrm>
            <a:off x="5750316" y="5741092"/>
            <a:ext cx="1136370"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electronics</a:t>
            </a:r>
            <a:endParaRPr lang="en-US" sz="2000">
              <a:latin typeface="Arial" pitchFamily="34" charset="0"/>
            </a:endParaRPr>
          </a:p>
        </p:txBody>
      </p:sp>
      <p:sp>
        <p:nvSpPr>
          <p:cNvPr id="56" name="Freeform 53">
            <a:extLst>
              <a:ext uri="{FF2B5EF4-FFF2-40B4-BE49-F238E27FC236}">
                <a16:creationId xmlns:a16="http://schemas.microsoft.com/office/drawing/2014/main" id="{15038851-5DA9-61FE-77BB-D5EF0DAA7FBB}"/>
              </a:ext>
            </a:extLst>
          </p:cNvPr>
          <p:cNvSpPr>
            <a:spLocks/>
          </p:cNvSpPr>
          <p:nvPr/>
        </p:nvSpPr>
        <p:spPr bwMode="auto">
          <a:xfrm>
            <a:off x="6549946" y="1157175"/>
            <a:ext cx="627202" cy="1057680"/>
          </a:xfrm>
          <a:custGeom>
            <a:avLst/>
            <a:gdLst>
              <a:gd name="T0" fmla="*/ 188 w 649"/>
              <a:gd name="T1" fmla="*/ 0 h 1096"/>
              <a:gd name="T2" fmla="*/ 0 w 649"/>
              <a:gd name="T3" fmla="*/ 1096 h 1096"/>
            </a:gdLst>
            <a:ahLst/>
            <a:cxnLst>
              <a:cxn ang="0">
                <a:pos x="T0" y="T1"/>
              </a:cxn>
              <a:cxn ang="0">
                <a:pos x="T2" y="T3"/>
              </a:cxn>
            </a:cxnLst>
            <a:rect l="0" t="0" r="r" b="b"/>
            <a:pathLst>
              <a:path w="649" h="1096">
                <a:moveTo>
                  <a:pt x="188" y="0"/>
                </a:moveTo>
                <a:cubicBezTo>
                  <a:pt x="649" y="641"/>
                  <a:pt x="0" y="1096"/>
                  <a:pt x="0" y="1096"/>
                </a:cubicBezTo>
              </a:path>
            </a:pathLst>
          </a:custGeom>
          <a:noFill/>
          <a:ln w="38100" cap="flat">
            <a:solidFill>
              <a:srgbClr val="0E29F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sp>
        <p:nvSpPr>
          <p:cNvPr id="57" name="Freeform 54">
            <a:extLst>
              <a:ext uri="{FF2B5EF4-FFF2-40B4-BE49-F238E27FC236}">
                <a16:creationId xmlns:a16="http://schemas.microsoft.com/office/drawing/2014/main" id="{BF42343C-3B31-DD06-C848-E7176D73EEA0}"/>
              </a:ext>
            </a:extLst>
          </p:cNvPr>
          <p:cNvSpPr>
            <a:spLocks/>
          </p:cNvSpPr>
          <p:nvPr/>
        </p:nvSpPr>
        <p:spPr bwMode="auto">
          <a:xfrm>
            <a:off x="6709640" y="1127088"/>
            <a:ext cx="162008" cy="189781"/>
          </a:xfrm>
          <a:custGeom>
            <a:avLst/>
            <a:gdLst>
              <a:gd name="T0" fmla="*/ 54 w 168"/>
              <a:gd name="T1" fmla="*/ 196 h 196"/>
              <a:gd name="T2" fmla="*/ 0 w 168"/>
              <a:gd name="T3" fmla="*/ 0 h 196"/>
              <a:gd name="T4" fmla="*/ 168 w 168"/>
              <a:gd name="T5" fmla="*/ 114 h 196"/>
              <a:gd name="T6" fmla="*/ 54 w 168"/>
              <a:gd name="T7" fmla="*/ 196 h 196"/>
            </a:gdLst>
            <a:ahLst/>
            <a:cxnLst>
              <a:cxn ang="0">
                <a:pos x="T0" y="T1"/>
              </a:cxn>
              <a:cxn ang="0">
                <a:pos x="T2" y="T3"/>
              </a:cxn>
              <a:cxn ang="0">
                <a:pos x="T4" y="T5"/>
              </a:cxn>
              <a:cxn ang="0">
                <a:pos x="T6" y="T7"/>
              </a:cxn>
            </a:cxnLst>
            <a:rect l="0" t="0" r="r" b="b"/>
            <a:pathLst>
              <a:path w="168" h="196">
                <a:moveTo>
                  <a:pt x="54" y="196"/>
                </a:moveTo>
                <a:lnTo>
                  <a:pt x="0" y="0"/>
                </a:lnTo>
                <a:lnTo>
                  <a:pt x="168" y="114"/>
                </a:lnTo>
                <a:cubicBezTo>
                  <a:pt x="117" y="113"/>
                  <a:pt x="71" y="147"/>
                  <a:pt x="54" y="196"/>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8" name="Freeform 55">
            <a:extLst>
              <a:ext uri="{FF2B5EF4-FFF2-40B4-BE49-F238E27FC236}">
                <a16:creationId xmlns:a16="http://schemas.microsoft.com/office/drawing/2014/main" id="{917464C7-2EF6-5B6F-C80F-FA6B35929934}"/>
              </a:ext>
            </a:extLst>
          </p:cNvPr>
          <p:cNvSpPr>
            <a:spLocks/>
          </p:cNvSpPr>
          <p:nvPr/>
        </p:nvSpPr>
        <p:spPr bwMode="auto">
          <a:xfrm>
            <a:off x="6526802" y="2073677"/>
            <a:ext cx="194410" cy="157379"/>
          </a:xfrm>
          <a:custGeom>
            <a:avLst/>
            <a:gdLst>
              <a:gd name="T0" fmla="*/ 50 w 84"/>
              <a:gd name="T1" fmla="*/ 34 h 68"/>
              <a:gd name="T2" fmla="*/ 56 w 84"/>
              <a:gd name="T3" fmla="*/ 0 h 68"/>
              <a:gd name="T4" fmla="*/ 0 w 84"/>
              <a:gd name="T5" fmla="*/ 68 h 68"/>
              <a:gd name="T6" fmla="*/ 84 w 84"/>
              <a:gd name="T7" fmla="*/ 40 h 68"/>
              <a:gd name="T8" fmla="*/ 50 w 84"/>
              <a:gd name="T9" fmla="*/ 34 h 68"/>
            </a:gdLst>
            <a:ahLst/>
            <a:cxnLst>
              <a:cxn ang="0">
                <a:pos x="T0" y="T1"/>
              </a:cxn>
              <a:cxn ang="0">
                <a:pos x="T2" y="T3"/>
              </a:cxn>
              <a:cxn ang="0">
                <a:pos x="T4" y="T5"/>
              </a:cxn>
              <a:cxn ang="0">
                <a:pos x="T6" y="T7"/>
              </a:cxn>
              <a:cxn ang="0">
                <a:pos x="T8" y="T9"/>
              </a:cxn>
            </a:cxnLst>
            <a:rect l="0" t="0" r="r" b="b"/>
            <a:pathLst>
              <a:path w="84" h="68">
                <a:moveTo>
                  <a:pt x="50" y="34"/>
                </a:moveTo>
                <a:lnTo>
                  <a:pt x="56" y="0"/>
                </a:lnTo>
                <a:lnTo>
                  <a:pt x="0" y="68"/>
                </a:lnTo>
                <a:lnTo>
                  <a:pt x="84" y="40"/>
                </a:lnTo>
                <a:lnTo>
                  <a:pt x="50" y="34"/>
                </a:lnTo>
                <a:close/>
              </a:path>
            </a:pathLst>
          </a:custGeom>
          <a:solidFill>
            <a:srgbClr val="000000"/>
          </a:solidFill>
          <a:ln w="6"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9" name="Freeform 56">
            <a:extLst>
              <a:ext uri="{FF2B5EF4-FFF2-40B4-BE49-F238E27FC236}">
                <a16:creationId xmlns:a16="http://schemas.microsoft.com/office/drawing/2014/main" id="{F34CB1E1-D586-6DC8-5EA5-1A08E6A7DAD4}"/>
              </a:ext>
            </a:extLst>
          </p:cNvPr>
          <p:cNvSpPr>
            <a:spLocks/>
          </p:cNvSpPr>
          <p:nvPr/>
        </p:nvSpPr>
        <p:spPr bwMode="auto">
          <a:xfrm>
            <a:off x="2749703" y="3513233"/>
            <a:ext cx="261527" cy="833184"/>
          </a:xfrm>
          <a:custGeom>
            <a:avLst/>
            <a:gdLst>
              <a:gd name="T0" fmla="*/ 0 w 271"/>
              <a:gd name="T1" fmla="*/ 0 h 862"/>
              <a:gd name="T2" fmla="*/ 271 w 271"/>
              <a:gd name="T3" fmla="*/ 515 h 862"/>
              <a:gd name="T4" fmla="*/ 262 w 271"/>
              <a:gd name="T5" fmla="*/ 862 h 862"/>
              <a:gd name="T6" fmla="*/ 10 w 271"/>
              <a:gd name="T7" fmla="*/ 328 h 862"/>
              <a:gd name="T8" fmla="*/ 0 w 271"/>
              <a:gd name="T9" fmla="*/ 0 h 862"/>
            </a:gdLst>
            <a:ahLst/>
            <a:cxnLst>
              <a:cxn ang="0">
                <a:pos x="T0" y="T1"/>
              </a:cxn>
              <a:cxn ang="0">
                <a:pos x="T2" y="T3"/>
              </a:cxn>
              <a:cxn ang="0">
                <a:pos x="T4" y="T5"/>
              </a:cxn>
              <a:cxn ang="0">
                <a:pos x="T6" y="T7"/>
              </a:cxn>
              <a:cxn ang="0">
                <a:pos x="T8" y="T9"/>
              </a:cxn>
            </a:cxnLst>
            <a:rect l="0" t="0" r="r" b="b"/>
            <a:pathLst>
              <a:path w="271" h="862">
                <a:moveTo>
                  <a:pt x="0" y="0"/>
                </a:moveTo>
                <a:lnTo>
                  <a:pt x="271" y="515"/>
                </a:lnTo>
                <a:lnTo>
                  <a:pt x="262" y="862"/>
                </a:lnTo>
                <a:lnTo>
                  <a:pt x="10" y="328"/>
                </a:lnTo>
                <a:lnTo>
                  <a:pt x="0" y="0"/>
                </a:lnTo>
                <a:close/>
              </a:path>
            </a:pathLst>
          </a:custGeom>
          <a:solidFill>
            <a:srgbClr val="AFAFE9"/>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0" name="Freeform 57">
            <a:extLst>
              <a:ext uri="{FF2B5EF4-FFF2-40B4-BE49-F238E27FC236}">
                <a16:creationId xmlns:a16="http://schemas.microsoft.com/office/drawing/2014/main" id="{1AEC6A2A-814A-EB46-45FB-27050C80078B}"/>
              </a:ext>
            </a:extLst>
          </p:cNvPr>
          <p:cNvSpPr>
            <a:spLocks/>
          </p:cNvSpPr>
          <p:nvPr/>
        </p:nvSpPr>
        <p:spPr bwMode="auto">
          <a:xfrm>
            <a:off x="1587874" y="3522491"/>
            <a:ext cx="1534447" cy="481395"/>
          </a:xfrm>
          <a:custGeom>
            <a:avLst/>
            <a:gdLst>
              <a:gd name="T0" fmla="*/ 0 w 1590"/>
              <a:gd name="T1" fmla="*/ 0 h 497"/>
              <a:gd name="T2" fmla="*/ 1299 w 1590"/>
              <a:gd name="T3" fmla="*/ 0 h 497"/>
              <a:gd name="T4" fmla="*/ 1590 w 1590"/>
              <a:gd name="T5" fmla="*/ 478 h 497"/>
              <a:gd name="T6" fmla="*/ 232 w 1590"/>
              <a:gd name="T7" fmla="*/ 497 h 497"/>
              <a:gd name="T8" fmla="*/ 0 w 1590"/>
              <a:gd name="T9" fmla="*/ 0 h 497"/>
            </a:gdLst>
            <a:ahLst/>
            <a:cxnLst>
              <a:cxn ang="0">
                <a:pos x="T0" y="T1"/>
              </a:cxn>
              <a:cxn ang="0">
                <a:pos x="T2" y="T3"/>
              </a:cxn>
              <a:cxn ang="0">
                <a:pos x="T4" y="T5"/>
              </a:cxn>
              <a:cxn ang="0">
                <a:pos x="T6" y="T7"/>
              </a:cxn>
              <a:cxn ang="0">
                <a:pos x="T8" y="T9"/>
              </a:cxn>
            </a:cxnLst>
            <a:rect l="0" t="0" r="r" b="b"/>
            <a:pathLst>
              <a:path w="1590" h="497">
                <a:moveTo>
                  <a:pt x="0" y="0"/>
                </a:moveTo>
                <a:lnTo>
                  <a:pt x="1299" y="0"/>
                </a:lnTo>
                <a:lnTo>
                  <a:pt x="1590" y="478"/>
                </a:lnTo>
                <a:lnTo>
                  <a:pt x="232" y="497"/>
                </a:lnTo>
                <a:lnTo>
                  <a:pt x="0" y="0"/>
                </a:lnTo>
                <a:close/>
              </a:path>
            </a:pathLst>
          </a:custGeom>
          <a:solidFill>
            <a:srgbClr val="AFAFE9"/>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1" name="Freeform 58">
            <a:extLst>
              <a:ext uri="{FF2B5EF4-FFF2-40B4-BE49-F238E27FC236}">
                <a16:creationId xmlns:a16="http://schemas.microsoft.com/office/drawing/2014/main" id="{60AF7E1F-4EE6-19BA-822D-5D105E9AD80F}"/>
              </a:ext>
            </a:extLst>
          </p:cNvPr>
          <p:cNvSpPr>
            <a:spLocks/>
          </p:cNvSpPr>
          <p:nvPr/>
        </p:nvSpPr>
        <p:spPr bwMode="auto">
          <a:xfrm>
            <a:off x="1573988" y="3508604"/>
            <a:ext cx="266156" cy="1129427"/>
          </a:xfrm>
          <a:custGeom>
            <a:avLst/>
            <a:gdLst>
              <a:gd name="T0" fmla="*/ 5 w 276"/>
              <a:gd name="T1" fmla="*/ 0 h 1168"/>
              <a:gd name="T2" fmla="*/ 276 w 276"/>
              <a:gd name="T3" fmla="*/ 516 h 1168"/>
              <a:gd name="T4" fmla="*/ 271 w 276"/>
              <a:gd name="T5" fmla="*/ 1168 h 1168"/>
              <a:gd name="T6" fmla="*/ 0 w 276"/>
              <a:gd name="T7" fmla="*/ 628 h 1168"/>
              <a:gd name="T8" fmla="*/ 5 w 276"/>
              <a:gd name="T9" fmla="*/ 0 h 1168"/>
            </a:gdLst>
            <a:ahLst/>
            <a:cxnLst>
              <a:cxn ang="0">
                <a:pos x="T0" y="T1"/>
              </a:cxn>
              <a:cxn ang="0">
                <a:pos x="T2" y="T3"/>
              </a:cxn>
              <a:cxn ang="0">
                <a:pos x="T4" y="T5"/>
              </a:cxn>
              <a:cxn ang="0">
                <a:pos x="T6" y="T7"/>
              </a:cxn>
              <a:cxn ang="0">
                <a:pos x="T8" y="T9"/>
              </a:cxn>
            </a:cxnLst>
            <a:rect l="0" t="0" r="r" b="b"/>
            <a:pathLst>
              <a:path w="276" h="1168">
                <a:moveTo>
                  <a:pt x="5" y="0"/>
                </a:moveTo>
                <a:lnTo>
                  <a:pt x="276" y="516"/>
                </a:lnTo>
                <a:lnTo>
                  <a:pt x="271" y="1168"/>
                </a:lnTo>
                <a:lnTo>
                  <a:pt x="0" y="628"/>
                </a:lnTo>
                <a:lnTo>
                  <a:pt x="5" y="0"/>
                </a:lnTo>
                <a:close/>
              </a:path>
            </a:pathLst>
          </a:custGeom>
          <a:solidFill>
            <a:srgbClr val="AFAFE9"/>
          </a:solidFill>
          <a:ln w="10"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2" name="Rectangle 59">
            <a:extLst>
              <a:ext uri="{FF2B5EF4-FFF2-40B4-BE49-F238E27FC236}">
                <a16:creationId xmlns:a16="http://schemas.microsoft.com/office/drawing/2014/main" id="{B691CBBC-68AE-DB46-98C8-C32BF180625D}"/>
              </a:ext>
            </a:extLst>
          </p:cNvPr>
          <p:cNvSpPr>
            <a:spLocks noChangeArrowheads="1"/>
          </p:cNvSpPr>
          <p:nvPr/>
        </p:nvSpPr>
        <p:spPr bwMode="auto">
          <a:xfrm>
            <a:off x="1833201" y="3992314"/>
            <a:ext cx="1293749" cy="641088"/>
          </a:xfrm>
          <a:prstGeom prst="rect">
            <a:avLst/>
          </a:prstGeom>
          <a:solidFill>
            <a:srgbClr val="AFAFE9"/>
          </a:solidFill>
          <a:ln w="14" cap="flat">
            <a:solidFill>
              <a:srgbClr val="0C0D1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3" name="Freeform 60">
            <a:extLst>
              <a:ext uri="{FF2B5EF4-FFF2-40B4-BE49-F238E27FC236}">
                <a16:creationId xmlns:a16="http://schemas.microsoft.com/office/drawing/2014/main" id="{E4C40A05-7FD2-E466-A4AD-7DB9B44838B9}"/>
              </a:ext>
            </a:extLst>
          </p:cNvPr>
          <p:cNvSpPr>
            <a:spLocks/>
          </p:cNvSpPr>
          <p:nvPr/>
        </p:nvSpPr>
        <p:spPr bwMode="auto">
          <a:xfrm>
            <a:off x="1923462" y="4043230"/>
            <a:ext cx="1122484" cy="536941"/>
          </a:xfrm>
          <a:custGeom>
            <a:avLst/>
            <a:gdLst>
              <a:gd name="T0" fmla="*/ 211 w 1162"/>
              <a:gd name="T1" fmla="*/ 0 h 556"/>
              <a:gd name="T2" fmla="*/ 951 w 1162"/>
              <a:gd name="T3" fmla="*/ 0 h 556"/>
              <a:gd name="T4" fmla="*/ 1162 w 1162"/>
              <a:gd name="T5" fmla="*/ 211 h 556"/>
              <a:gd name="T6" fmla="*/ 1162 w 1162"/>
              <a:gd name="T7" fmla="*/ 346 h 556"/>
              <a:gd name="T8" fmla="*/ 951 w 1162"/>
              <a:gd name="T9" fmla="*/ 556 h 556"/>
              <a:gd name="T10" fmla="*/ 211 w 1162"/>
              <a:gd name="T11" fmla="*/ 556 h 556"/>
              <a:gd name="T12" fmla="*/ 0 w 1162"/>
              <a:gd name="T13" fmla="*/ 346 h 556"/>
              <a:gd name="T14" fmla="*/ 0 w 1162"/>
              <a:gd name="T15" fmla="*/ 211 h 556"/>
              <a:gd name="T16" fmla="*/ 211 w 1162"/>
              <a:gd name="T17"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2" h="556">
                <a:moveTo>
                  <a:pt x="211" y="0"/>
                </a:moveTo>
                <a:lnTo>
                  <a:pt x="951" y="0"/>
                </a:lnTo>
                <a:cubicBezTo>
                  <a:pt x="1068" y="0"/>
                  <a:pt x="1162" y="94"/>
                  <a:pt x="1162" y="211"/>
                </a:cubicBezTo>
                <a:lnTo>
                  <a:pt x="1162" y="346"/>
                </a:lnTo>
                <a:cubicBezTo>
                  <a:pt x="1162" y="462"/>
                  <a:pt x="1068" y="556"/>
                  <a:pt x="951" y="556"/>
                </a:cubicBezTo>
                <a:lnTo>
                  <a:pt x="211" y="556"/>
                </a:lnTo>
                <a:cubicBezTo>
                  <a:pt x="94" y="556"/>
                  <a:pt x="0" y="462"/>
                  <a:pt x="0" y="346"/>
                </a:cubicBezTo>
                <a:lnTo>
                  <a:pt x="0" y="211"/>
                </a:lnTo>
                <a:cubicBezTo>
                  <a:pt x="0" y="94"/>
                  <a:pt x="94" y="0"/>
                  <a:pt x="211" y="0"/>
                </a:cubicBezTo>
                <a:close/>
              </a:path>
            </a:pathLst>
          </a:custGeom>
          <a:solidFill>
            <a:srgbClr val="F4D7E3"/>
          </a:solidFill>
          <a:ln w="6"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4" name="Rectangle 61">
            <a:extLst>
              <a:ext uri="{FF2B5EF4-FFF2-40B4-BE49-F238E27FC236}">
                <a16:creationId xmlns:a16="http://schemas.microsoft.com/office/drawing/2014/main" id="{AF51678C-F346-D748-56E3-7233E195294B}"/>
              </a:ext>
            </a:extLst>
          </p:cNvPr>
          <p:cNvSpPr>
            <a:spLocks noChangeArrowheads="1"/>
          </p:cNvSpPr>
          <p:nvPr/>
        </p:nvSpPr>
        <p:spPr bwMode="auto">
          <a:xfrm>
            <a:off x="2289877" y="4057117"/>
            <a:ext cx="374933"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Bus</a:t>
            </a:r>
            <a:endParaRPr lang="en-US" sz="2000">
              <a:latin typeface="Arial" pitchFamily="34" charset="0"/>
            </a:endParaRPr>
          </a:p>
        </p:txBody>
      </p:sp>
      <p:sp>
        <p:nvSpPr>
          <p:cNvPr id="65" name="Rectangle 62">
            <a:extLst>
              <a:ext uri="{FF2B5EF4-FFF2-40B4-BE49-F238E27FC236}">
                <a16:creationId xmlns:a16="http://schemas.microsoft.com/office/drawing/2014/main" id="{8D5B77B7-A59C-A879-8508-096C62A7C4AB}"/>
              </a:ext>
            </a:extLst>
          </p:cNvPr>
          <p:cNvSpPr>
            <a:spLocks noChangeArrowheads="1"/>
          </p:cNvSpPr>
          <p:nvPr/>
        </p:nvSpPr>
        <p:spPr bwMode="auto">
          <a:xfrm>
            <a:off x="2032979" y="4298971"/>
            <a:ext cx="928074"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interface</a:t>
            </a:r>
            <a:endParaRPr lang="en-US" sz="2000">
              <a:latin typeface="Arial" pitchFamily="34" charset="0"/>
            </a:endParaRPr>
          </a:p>
        </p:txBody>
      </p:sp>
      <p:sp>
        <p:nvSpPr>
          <p:cNvPr id="66" name="Rectangle 63">
            <a:extLst>
              <a:ext uri="{FF2B5EF4-FFF2-40B4-BE49-F238E27FC236}">
                <a16:creationId xmlns:a16="http://schemas.microsoft.com/office/drawing/2014/main" id="{8B866575-92F9-C4F2-DC75-5524A1F94D0A}"/>
              </a:ext>
            </a:extLst>
          </p:cNvPr>
          <p:cNvSpPr>
            <a:spLocks noChangeArrowheads="1"/>
          </p:cNvSpPr>
          <p:nvPr/>
        </p:nvSpPr>
        <p:spPr bwMode="auto">
          <a:xfrm>
            <a:off x="2434944" y="4776895"/>
            <a:ext cx="180523" cy="749865"/>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7" name="Rectangle 64">
            <a:extLst>
              <a:ext uri="{FF2B5EF4-FFF2-40B4-BE49-F238E27FC236}">
                <a16:creationId xmlns:a16="http://schemas.microsoft.com/office/drawing/2014/main" id="{A4399A54-BE00-B01D-9574-4E4418536A76}"/>
              </a:ext>
            </a:extLst>
          </p:cNvPr>
          <p:cNvSpPr>
            <a:spLocks noChangeArrowheads="1"/>
          </p:cNvSpPr>
          <p:nvPr/>
        </p:nvSpPr>
        <p:spPr bwMode="auto">
          <a:xfrm>
            <a:off x="2434944" y="5348551"/>
            <a:ext cx="2923086" cy="178209"/>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8" name="Rectangle 65">
            <a:extLst>
              <a:ext uri="{FF2B5EF4-FFF2-40B4-BE49-F238E27FC236}">
                <a16:creationId xmlns:a16="http://schemas.microsoft.com/office/drawing/2014/main" id="{CB4DD0C0-0A6D-3587-540A-59E19C26909A}"/>
              </a:ext>
            </a:extLst>
          </p:cNvPr>
          <p:cNvSpPr>
            <a:spLocks noChangeArrowheads="1"/>
          </p:cNvSpPr>
          <p:nvPr/>
        </p:nvSpPr>
        <p:spPr bwMode="auto">
          <a:xfrm>
            <a:off x="5640387" y="4214496"/>
            <a:ext cx="1215060" cy="180523"/>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9" name="Freeform 66">
            <a:extLst>
              <a:ext uri="{FF2B5EF4-FFF2-40B4-BE49-F238E27FC236}">
                <a16:creationId xmlns:a16="http://schemas.microsoft.com/office/drawing/2014/main" id="{8E4E248A-249A-1437-E421-203568829F80}"/>
              </a:ext>
            </a:extLst>
          </p:cNvPr>
          <p:cNvSpPr>
            <a:spLocks/>
          </p:cNvSpPr>
          <p:nvPr/>
        </p:nvSpPr>
        <p:spPr bwMode="auto">
          <a:xfrm>
            <a:off x="5473750" y="4101090"/>
            <a:ext cx="328645" cy="381876"/>
          </a:xfrm>
          <a:custGeom>
            <a:avLst/>
            <a:gdLst>
              <a:gd name="T0" fmla="*/ 0 w 341"/>
              <a:gd name="T1" fmla="*/ 210 h 395"/>
              <a:gd name="T2" fmla="*/ 341 w 341"/>
              <a:gd name="T3" fmla="*/ 0 h 395"/>
              <a:gd name="T4" fmla="*/ 341 w 341"/>
              <a:gd name="T5" fmla="*/ 395 h 395"/>
              <a:gd name="T6" fmla="*/ 0 w 341"/>
              <a:gd name="T7" fmla="*/ 210 h 395"/>
            </a:gdLst>
            <a:ahLst/>
            <a:cxnLst>
              <a:cxn ang="0">
                <a:pos x="T0" y="T1"/>
              </a:cxn>
              <a:cxn ang="0">
                <a:pos x="T2" y="T3"/>
              </a:cxn>
              <a:cxn ang="0">
                <a:pos x="T4" y="T5"/>
              </a:cxn>
              <a:cxn ang="0">
                <a:pos x="T6" y="T7"/>
              </a:cxn>
            </a:cxnLst>
            <a:rect l="0" t="0" r="r" b="b"/>
            <a:pathLst>
              <a:path w="341" h="395">
                <a:moveTo>
                  <a:pt x="0" y="210"/>
                </a:moveTo>
                <a:lnTo>
                  <a:pt x="341" y="0"/>
                </a:lnTo>
                <a:lnTo>
                  <a:pt x="341" y="395"/>
                </a:lnTo>
                <a:lnTo>
                  <a:pt x="0" y="21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0" name="Freeform 67">
            <a:extLst>
              <a:ext uri="{FF2B5EF4-FFF2-40B4-BE49-F238E27FC236}">
                <a16:creationId xmlns:a16="http://schemas.microsoft.com/office/drawing/2014/main" id="{9CCD6B85-F857-F945-ABDD-4159B584471A}"/>
              </a:ext>
            </a:extLst>
          </p:cNvPr>
          <p:cNvSpPr>
            <a:spLocks/>
          </p:cNvSpPr>
          <p:nvPr/>
        </p:nvSpPr>
        <p:spPr bwMode="auto">
          <a:xfrm>
            <a:off x="6725840" y="4105719"/>
            <a:ext cx="328645" cy="381876"/>
          </a:xfrm>
          <a:custGeom>
            <a:avLst/>
            <a:gdLst>
              <a:gd name="T0" fmla="*/ 340 w 340"/>
              <a:gd name="T1" fmla="*/ 210 h 396"/>
              <a:gd name="T2" fmla="*/ 0 w 340"/>
              <a:gd name="T3" fmla="*/ 0 h 396"/>
              <a:gd name="T4" fmla="*/ 0 w 340"/>
              <a:gd name="T5" fmla="*/ 396 h 396"/>
              <a:gd name="T6" fmla="*/ 340 w 340"/>
              <a:gd name="T7" fmla="*/ 210 h 396"/>
            </a:gdLst>
            <a:ahLst/>
            <a:cxnLst>
              <a:cxn ang="0">
                <a:pos x="T0" y="T1"/>
              </a:cxn>
              <a:cxn ang="0">
                <a:pos x="T2" y="T3"/>
              </a:cxn>
              <a:cxn ang="0">
                <a:pos x="T4" y="T5"/>
              </a:cxn>
              <a:cxn ang="0">
                <a:pos x="T6" y="T7"/>
              </a:cxn>
            </a:cxnLst>
            <a:rect l="0" t="0" r="r" b="b"/>
            <a:pathLst>
              <a:path w="340" h="396">
                <a:moveTo>
                  <a:pt x="340" y="210"/>
                </a:moveTo>
                <a:lnTo>
                  <a:pt x="0" y="0"/>
                </a:lnTo>
                <a:lnTo>
                  <a:pt x="0" y="396"/>
                </a:lnTo>
                <a:lnTo>
                  <a:pt x="340" y="21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1" name="Freeform 68">
            <a:extLst>
              <a:ext uri="{FF2B5EF4-FFF2-40B4-BE49-F238E27FC236}">
                <a16:creationId xmlns:a16="http://schemas.microsoft.com/office/drawing/2014/main" id="{A7971C7E-0473-5D90-B00B-6C4E80CDFBB8}"/>
              </a:ext>
            </a:extLst>
          </p:cNvPr>
          <p:cNvSpPr>
            <a:spLocks/>
          </p:cNvSpPr>
          <p:nvPr/>
        </p:nvSpPr>
        <p:spPr bwMode="auto">
          <a:xfrm>
            <a:off x="5311743" y="5232831"/>
            <a:ext cx="189781" cy="381876"/>
          </a:xfrm>
          <a:custGeom>
            <a:avLst/>
            <a:gdLst>
              <a:gd name="T0" fmla="*/ 197 w 197"/>
              <a:gd name="T1" fmla="*/ 211 h 396"/>
              <a:gd name="T2" fmla="*/ 0 w 197"/>
              <a:gd name="T3" fmla="*/ 0 h 396"/>
              <a:gd name="T4" fmla="*/ 0 w 197"/>
              <a:gd name="T5" fmla="*/ 396 h 396"/>
              <a:gd name="T6" fmla="*/ 197 w 197"/>
              <a:gd name="T7" fmla="*/ 211 h 396"/>
            </a:gdLst>
            <a:ahLst/>
            <a:cxnLst>
              <a:cxn ang="0">
                <a:pos x="T0" y="T1"/>
              </a:cxn>
              <a:cxn ang="0">
                <a:pos x="T2" y="T3"/>
              </a:cxn>
              <a:cxn ang="0">
                <a:pos x="T4" y="T5"/>
              </a:cxn>
              <a:cxn ang="0">
                <a:pos x="T6" y="T7"/>
              </a:cxn>
            </a:cxnLst>
            <a:rect l="0" t="0" r="r" b="b"/>
            <a:pathLst>
              <a:path w="197" h="396">
                <a:moveTo>
                  <a:pt x="197" y="211"/>
                </a:moveTo>
                <a:lnTo>
                  <a:pt x="0" y="0"/>
                </a:lnTo>
                <a:lnTo>
                  <a:pt x="0" y="396"/>
                </a:lnTo>
                <a:lnTo>
                  <a:pt x="197" y="211"/>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2" name="Rectangle 69">
            <a:extLst>
              <a:ext uri="{FF2B5EF4-FFF2-40B4-BE49-F238E27FC236}">
                <a16:creationId xmlns:a16="http://schemas.microsoft.com/office/drawing/2014/main" id="{81FB333E-B489-15A2-72F6-3DC551138098}"/>
              </a:ext>
            </a:extLst>
          </p:cNvPr>
          <p:cNvSpPr>
            <a:spLocks noChangeArrowheads="1"/>
          </p:cNvSpPr>
          <p:nvPr/>
        </p:nvSpPr>
        <p:spPr bwMode="auto">
          <a:xfrm>
            <a:off x="6149555" y="4288557"/>
            <a:ext cx="178209" cy="893358"/>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3" name="Rectangle 70">
            <a:extLst>
              <a:ext uri="{FF2B5EF4-FFF2-40B4-BE49-F238E27FC236}">
                <a16:creationId xmlns:a16="http://schemas.microsoft.com/office/drawing/2014/main" id="{D0EE03D7-90A3-F1F8-A741-93FE5B7BB780}"/>
              </a:ext>
            </a:extLst>
          </p:cNvPr>
          <p:cNvSpPr>
            <a:spLocks noChangeArrowheads="1"/>
          </p:cNvSpPr>
          <p:nvPr/>
        </p:nvSpPr>
        <p:spPr bwMode="auto">
          <a:xfrm>
            <a:off x="2226649" y="2923061"/>
            <a:ext cx="178209" cy="701263"/>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4" name="Freeform 71">
            <a:extLst>
              <a:ext uri="{FF2B5EF4-FFF2-40B4-BE49-F238E27FC236}">
                <a16:creationId xmlns:a16="http://schemas.microsoft.com/office/drawing/2014/main" id="{11C68223-9CB5-FB61-7736-17C99A29A1C9}"/>
              </a:ext>
            </a:extLst>
          </p:cNvPr>
          <p:cNvSpPr>
            <a:spLocks/>
          </p:cNvSpPr>
          <p:nvPr/>
        </p:nvSpPr>
        <p:spPr bwMode="auto">
          <a:xfrm>
            <a:off x="2136387" y="2825856"/>
            <a:ext cx="381876" cy="189781"/>
          </a:xfrm>
          <a:custGeom>
            <a:avLst/>
            <a:gdLst>
              <a:gd name="T0" fmla="*/ 185 w 396"/>
              <a:gd name="T1" fmla="*/ 0 h 196"/>
              <a:gd name="T2" fmla="*/ 396 w 396"/>
              <a:gd name="T3" fmla="*/ 196 h 196"/>
              <a:gd name="T4" fmla="*/ 0 w 396"/>
              <a:gd name="T5" fmla="*/ 196 h 196"/>
              <a:gd name="T6" fmla="*/ 185 w 396"/>
              <a:gd name="T7" fmla="*/ 0 h 196"/>
            </a:gdLst>
            <a:ahLst/>
            <a:cxnLst>
              <a:cxn ang="0">
                <a:pos x="T0" y="T1"/>
              </a:cxn>
              <a:cxn ang="0">
                <a:pos x="T2" y="T3"/>
              </a:cxn>
              <a:cxn ang="0">
                <a:pos x="T4" y="T5"/>
              </a:cxn>
              <a:cxn ang="0">
                <a:pos x="T6" y="T7"/>
              </a:cxn>
            </a:cxnLst>
            <a:rect l="0" t="0" r="r" b="b"/>
            <a:pathLst>
              <a:path w="396" h="196">
                <a:moveTo>
                  <a:pt x="185" y="0"/>
                </a:moveTo>
                <a:lnTo>
                  <a:pt x="396" y="196"/>
                </a:lnTo>
                <a:lnTo>
                  <a:pt x="0" y="196"/>
                </a:lnTo>
                <a:lnTo>
                  <a:pt x="185"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5" name="Freeform 72">
            <a:extLst>
              <a:ext uri="{FF2B5EF4-FFF2-40B4-BE49-F238E27FC236}">
                <a16:creationId xmlns:a16="http://schemas.microsoft.com/office/drawing/2014/main" id="{AE0A3E5C-B2A6-D84D-A2DE-7B57A7330F15}"/>
              </a:ext>
            </a:extLst>
          </p:cNvPr>
          <p:cNvSpPr>
            <a:spLocks/>
          </p:cNvSpPr>
          <p:nvPr/>
        </p:nvSpPr>
        <p:spPr bwMode="auto">
          <a:xfrm>
            <a:off x="2131758" y="3550263"/>
            <a:ext cx="381876" cy="189781"/>
          </a:xfrm>
          <a:custGeom>
            <a:avLst/>
            <a:gdLst>
              <a:gd name="T0" fmla="*/ 185 w 395"/>
              <a:gd name="T1" fmla="*/ 197 h 197"/>
              <a:gd name="T2" fmla="*/ 395 w 395"/>
              <a:gd name="T3" fmla="*/ 0 h 197"/>
              <a:gd name="T4" fmla="*/ 0 w 395"/>
              <a:gd name="T5" fmla="*/ 0 h 197"/>
              <a:gd name="T6" fmla="*/ 185 w 395"/>
              <a:gd name="T7" fmla="*/ 197 h 197"/>
            </a:gdLst>
            <a:ahLst/>
            <a:cxnLst>
              <a:cxn ang="0">
                <a:pos x="T0" y="T1"/>
              </a:cxn>
              <a:cxn ang="0">
                <a:pos x="T2" y="T3"/>
              </a:cxn>
              <a:cxn ang="0">
                <a:pos x="T4" y="T5"/>
              </a:cxn>
              <a:cxn ang="0">
                <a:pos x="T6" y="T7"/>
              </a:cxn>
            </a:cxnLst>
            <a:rect l="0" t="0" r="r" b="b"/>
            <a:pathLst>
              <a:path w="395" h="197">
                <a:moveTo>
                  <a:pt x="185" y="197"/>
                </a:moveTo>
                <a:lnTo>
                  <a:pt x="395" y="0"/>
                </a:lnTo>
                <a:lnTo>
                  <a:pt x="0" y="0"/>
                </a:lnTo>
                <a:lnTo>
                  <a:pt x="185" y="197"/>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6" name="Oval 73">
            <a:extLst>
              <a:ext uri="{FF2B5EF4-FFF2-40B4-BE49-F238E27FC236}">
                <a16:creationId xmlns:a16="http://schemas.microsoft.com/office/drawing/2014/main" id="{E21BD537-D9C3-3A4C-E7CB-B4177CA43DA3}"/>
              </a:ext>
            </a:extLst>
          </p:cNvPr>
          <p:cNvSpPr>
            <a:spLocks noChangeArrowheads="1"/>
          </p:cNvSpPr>
          <p:nvPr/>
        </p:nvSpPr>
        <p:spPr bwMode="auto">
          <a:xfrm>
            <a:off x="2092413" y="2712451"/>
            <a:ext cx="458251" cy="159694"/>
          </a:xfrm>
          <a:prstGeom prst="ellipse">
            <a:avLst/>
          </a:prstGeom>
          <a:solidFill>
            <a:srgbClr val="E9C6AF"/>
          </a:solidFill>
          <a:ln w="6"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7" name="Freeform 74">
            <a:extLst>
              <a:ext uri="{FF2B5EF4-FFF2-40B4-BE49-F238E27FC236}">
                <a16:creationId xmlns:a16="http://schemas.microsoft.com/office/drawing/2014/main" id="{BD330BF6-804B-E76C-10C8-4311DFE3D548}"/>
              </a:ext>
            </a:extLst>
          </p:cNvPr>
          <p:cNvSpPr>
            <a:spLocks/>
          </p:cNvSpPr>
          <p:nvPr/>
        </p:nvSpPr>
        <p:spPr bwMode="auto">
          <a:xfrm>
            <a:off x="2094728" y="1506649"/>
            <a:ext cx="486024" cy="1330779"/>
          </a:xfrm>
          <a:custGeom>
            <a:avLst/>
            <a:gdLst>
              <a:gd name="T0" fmla="*/ 502 w 502"/>
              <a:gd name="T1" fmla="*/ 1379 h 1379"/>
              <a:gd name="T2" fmla="*/ 502 w 502"/>
              <a:gd name="T3" fmla="*/ 0 h 1379"/>
              <a:gd name="T4" fmla="*/ 0 w 502"/>
              <a:gd name="T5" fmla="*/ 0 h 1379"/>
              <a:gd name="T6" fmla="*/ 0 w 502"/>
              <a:gd name="T7" fmla="*/ 1379 h 1379"/>
            </a:gdLst>
            <a:ahLst/>
            <a:cxnLst>
              <a:cxn ang="0">
                <a:pos x="T0" y="T1"/>
              </a:cxn>
              <a:cxn ang="0">
                <a:pos x="T2" y="T3"/>
              </a:cxn>
              <a:cxn ang="0">
                <a:pos x="T4" y="T5"/>
              </a:cxn>
              <a:cxn ang="0">
                <a:pos x="T6" y="T7"/>
              </a:cxn>
            </a:cxnLst>
            <a:rect l="0" t="0" r="r" b="b"/>
            <a:pathLst>
              <a:path w="502" h="1379">
                <a:moveTo>
                  <a:pt x="502" y="1379"/>
                </a:moveTo>
                <a:lnTo>
                  <a:pt x="502" y="0"/>
                </a:lnTo>
                <a:lnTo>
                  <a:pt x="0" y="0"/>
                </a:lnTo>
                <a:lnTo>
                  <a:pt x="0" y="1379"/>
                </a:lnTo>
              </a:path>
            </a:pathLst>
          </a:custGeom>
          <a:solidFill>
            <a:srgbClr val="E9C6AF"/>
          </a:solidFill>
          <a:ln w="8"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8" name="Oval 75">
            <a:extLst>
              <a:ext uri="{FF2B5EF4-FFF2-40B4-BE49-F238E27FC236}">
                <a16:creationId xmlns:a16="http://schemas.microsoft.com/office/drawing/2014/main" id="{2EDFA352-D5AF-6A09-5635-9E226C825D12}"/>
              </a:ext>
            </a:extLst>
          </p:cNvPr>
          <p:cNvSpPr>
            <a:spLocks noChangeArrowheads="1"/>
          </p:cNvSpPr>
          <p:nvPr/>
        </p:nvSpPr>
        <p:spPr bwMode="auto">
          <a:xfrm>
            <a:off x="2092413" y="1388615"/>
            <a:ext cx="458251" cy="157379"/>
          </a:xfrm>
          <a:prstGeom prst="ellipse">
            <a:avLst/>
          </a:prstGeom>
          <a:solidFill>
            <a:srgbClr val="E9C6AF"/>
          </a:solidFill>
          <a:ln w="6" cap="flat">
            <a:solidFill>
              <a:srgbClr val="00000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9" name="Rectangle 76">
            <a:extLst>
              <a:ext uri="{FF2B5EF4-FFF2-40B4-BE49-F238E27FC236}">
                <a16:creationId xmlns:a16="http://schemas.microsoft.com/office/drawing/2014/main" id="{4F257F0F-1E83-1702-4DCF-D2CBA8B38F3A}"/>
              </a:ext>
            </a:extLst>
          </p:cNvPr>
          <p:cNvSpPr>
            <a:spLocks noChangeArrowheads="1"/>
          </p:cNvSpPr>
          <p:nvPr/>
        </p:nvSpPr>
        <p:spPr bwMode="auto">
          <a:xfrm>
            <a:off x="2154902" y="2154681"/>
            <a:ext cx="374933" cy="30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Bus</a:t>
            </a:r>
            <a:endParaRPr lang="en-US" sz="2000">
              <a:latin typeface="Arial" pitchFamily="34" charset="0"/>
            </a:endParaRPr>
          </a:p>
        </p:txBody>
      </p:sp>
      <p:sp>
        <p:nvSpPr>
          <p:cNvPr id="80" name="Freeform 77">
            <a:extLst>
              <a:ext uri="{FF2B5EF4-FFF2-40B4-BE49-F238E27FC236}">
                <a16:creationId xmlns:a16="http://schemas.microsoft.com/office/drawing/2014/main" id="{793EE8FD-0902-E2AF-5481-ACF62A791F43}"/>
              </a:ext>
            </a:extLst>
          </p:cNvPr>
          <p:cNvSpPr>
            <a:spLocks/>
          </p:cNvSpPr>
          <p:nvPr/>
        </p:nvSpPr>
        <p:spPr bwMode="auto">
          <a:xfrm>
            <a:off x="2342368" y="4612572"/>
            <a:ext cx="381876" cy="189781"/>
          </a:xfrm>
          <a:custGeom>
            <a:avLst/>
            <a:gdLst>
              <a:gd name="T0" fmla="*/ 185 w 395"/>
              <a:gd name="T1" fmla="*/ 0 h 196"/>
              <a:gd name="T2" fmla="*/ 395 w 395"/>
              <a:gd name="T3" fmla="*/ 196 h 196"/>
              <a:gd name="T4" fmla="*/ 0 w 395"/>
              <a:gd name="T5" fmla="*/ 196 h 196"/>
              <a:gd name="T6" fmla="*/ 185 w 395"/>
              <a:gd name="T7" fmla="*/ 0 h 196"/>
            </a:gdLst>
            <a:ahLst/>
            <a:cxnLst>
              <a:cxn ang="0">
                <a:pos x="T0" y="T1"/>
              </a:cxn>
              <a:cxn ang="0">
                <a:pos x="T2" y="T3"/>
              </a:cxn>
              <a:cxn ang="0">
                <a:pos x="T4" y="T5"/>
              </a:cxn>
              <a:cxn ang="0">
                <a:pos x="T6" y="T7"/>
              </a:cxn>
            </a:cxnLst>
            <a:rect l="0" t="0" r="r" b="b"/>
            <a:pathLst>
              <a:path w="395" h="196">
                <a:moveTo>
                  <a:pt x="185" y="0"/>
                </a:moveTo>
                <a:lnTo>
                  <a:pt x="395" y="196"/>
                </a:lnTo>
                <a:lnTo>
                  <a:pt x="0" y="196"/>
                </a:lnTo>
                <a:lnTo>
                  <a:pt x="185"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81" name="Freeform 78">
            <a:extLst>
              <a:ext uri="{FF2B5EF4-FFF2-40B4-BE49-F238E27FC236}">
                <a16:creationId xmlns:a16="http://schemas.microsoft.com/office/drawing/2014/main" id="{1F9B1118-68E0-1FF9-8ED2-92BC00CEF5A0}"/>
              </a:ext>
            </a:extLst>
          </p:cNvPr>
          <p:cNvSpPr>
            <a:spLocks/>
          </p:cNvSpPr>
          <p:nvPr/>
        </p:nvSpPr>
        <p:spPr bwMode="auto">
          <a:xfrm>
            <a:off x="6063922" y="5093967"/>
            <a:ext cx="381876" cy="189781"/>
          </a:xfrm>
          <a:custGeom>
            <a:avLst/>
            <a:gdLst>
              <a:gd name="T0" fmla="*/ 186 w 396"/>
              <a:gd name="T1" fmla="*/ 197 h 197"/>
              <a:gd name="T2" fmla="*/ 396 w 396"/>
              <a:gd name="T3" fmla="*/ 0 h 197"/>
              <a:gd name="T4" fmla="*/ 0 w 396"/>
              <a:gd name="T5" fmla="*/ 0 h 197"/>
              <a:gd name="T6" fmla="*/ 186 w 396"/>
              <a:gd name="T7" fmla="*/ 197 h 197"/>
            </a:gdLst>
            <a:ahLst/>
            <a:cxnLst>
              <a:cxn ang="0">
                <a:pos x="T0" y="T1"/>
              </a:cxn>
              <a:cxn ang="0">
                <a:pos x="T2" y="T3"/>
              </a:cxn>
              <a:cxn ang="0">
                <a:pos x="T4" y="T5"/>
              </a:cxn>
              <a:cxn ang="0">
                <a:pos x="T6" y="T7"/>
              </a:cxn>
            </a:cxnLst>
            <a:rect l="0" t="0" r="r" b="b"/>
            <a:pathLst>
              <a:path w="396" h="197">
                <a:moveTo>
                  <a:pt x="186" y="197"/>
                </a:moveTo>
                <a:lnTo>
                  <a:pt x="396" y="0"/>
                </a:lnTo>
                <a:lnTo>
                  <a:pt x="0" y="0"/>
                </a:lnTo>
                <a:lnTo>
                  <a:pt x="186" y="197"/>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Tree>
    <p:extLst>
      <p:ext uri="{BB962C8B-B14F-4D97-AF65-F5344CB8AC3E}">
        <p14:creationId xmlns:p14="http://schemas.microsoft.com/office/powerpoint/2010/main" val="94383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9B0-0239-3172-0CEE-7785686A3B5F}"/>
              </a:ext>
            </a:extLst>
          </p:cNvPr>
          <p:cNvSpPr>
            <a:spLocks noGrp="1"/>
          </p:cNvSpPr>
          <p:nvPr>
            <p:ph type="title"/>
          </p:nvPr>
        </p:nvSpPr>
        <p:spPr>
          <a:xfrm>
            <a:off x="111087" y="62947"/>
            <a:ext cx="10515600" cy="1325563"/>
          </a:xfrm>
        </p:spPr>
        <p:txBody>
          <a:bodyPr/>
          <a:lstStyle/>
          <a:p>
            <a:r>
              <a:rPr lang="fr-FR" err="1">
                <a:solidFill>
                  <a:schemeClr val="tx1"/>
                </a:solidFill>
              </a:rPr>
              <a:t>Accessing</a:t>
            </a:r>
            <a:r>
              <a:rPr lang="fr-FR">
                <a:solidFill>
                  <a:schemeClr val="tx1"/>
                </a:solidFill>
              </a:rPr>
              <a:t> a </a:t>
            </a:r>
            <a:r>
              <a:rPr lang="fr-FR" err="1">
                <a:solidFill>
                  <a:schemeClr val="tx1"/>
                </a:solidFill>
              </a:rPr>
              <a:t>Given</a:t>
            </a:r>
            <a:r>
              <a:rPr lang="fr-FR">
                <a:solidFill>
                  <a:schemeClr val="tx1"/>
                </a:solidFill>
              </a:rPr>
              <a:t> </a:t>
            </a:r>
            <a:r>
              <a:rPr lang="fr-FR" err="1">
                <a:solidFill>
                  <a:schemeClr val="tx1"/>
                </a:solidFill>
              </a:rPr>
              <a:t>Sector</a:t>
            </a:r>
            <a:endParaRPr lang="en-IN"/>
          </a:p>
        </p:txBody>
      </p:sp>
      <p:sp>
        <p:nvSpPr>
          <p:cNvPr id="3" name="Content Placeholder 2">
            <a:extLst>
              <a:ext uri="{FF2B5EF4-FFF2-40B4-BE49-F238E27FC236}">
                <a16:creationId xmlns:a16="http://schemas.microsoft.com/office/drawing/2014/main" id="{0DF67932-6218-B1FB-E22F-74EB367226F9}"/>
              </a:ext>
            </a:extLst>
          </p:cNvPr>
          <p:cNvSpPr>
            <a:spLocks noGrp="1"/>
          </p:cNvSpPr>
          <p:nvPr>
            <p:ph idx="1"/>
          </p:nvPr>
        </p:nvSpPr>
        <p:spPr>
          <a:xfrm>
            <a:off x="838200" y="1498294"/>
            <a:ext cx="10619342" cy="4678669"/>
          </a:xfrm>
        </p:spPr>
        <p:txBody>
          <a:bodyPr/>
          <a:lstStyle/>
          <a:p>
            <a:pPr lvl="0">
              <a:buSzPct val="100000"/>
              <a:buFont typeface="Wingdings" panose="05000000000000000000" pitchFamily="2" charset="2"/>
              <a:buChar char="§"/>
            </a:pPr>
            <a:r>
              <a:rPr lang="en-US" sz="2800">
                <a:latin typeface="Calibri" panose="020F0502020204030204" pitchFamily="34" charset="0"/>
              </a:rPr>
              <a:t>Position the </a:t>
            </a:r>
            <a:r>
              <a:rPr lang="en-US" sz="2800">
                <a:solidFill>
                  <a:srgbClr val="B80047"/>
                </a:solidFill>
                <a:latin typeface="Calibri" panose="020F0502020204030204" pitchFamily="34" charset="0"/>
              </a:rPr>
              <a:t>head</a:t>
            </a:r>
            <a:r>
              <a:rPr lang="en-US" sz="2800">
                <a:latin typeface="Calibri" panose="020F0502020204030204" pitchFamily="34" charset="0"/>
              </a:rPr>
              <a:t> on the correct track</a:t>
            </a:r>
          </a:p>
          <a:p>
            <a:pPr lvl="1">
              <a:buSzPct val="100000"/>
              <a:buFont typeface="Wingdings" panose="05000000000000000000" pitchFamily="2" charset="2"/>
              <a:buChar char="§"/>
            </a:pPr>
            <a:r>
              <a:rPr lang="en-US" sz="2000">
                <a:solidFill>
                  <a:srgbClr val="2323DC"/>
                </a:solidFill>
                <a:latin typeface="Calibri" panose="020F0502020204030204" pitchFamily="34" charset="0"/>
              </a:rPr>
              <a:t>seek time</a:t>
            </a:r>
          </a:p>
          <a:p>
            <a:pPr lvl="0">
              <a:buSzPct val="100000"/>
              <a:buFont typeface="Wingdings" panose="05000000000000000000" pitchFamily="2" charset="2"/>
              <a:buChar char="§"/>
            </a:pPr>
            <a:r>
              <a:rPr lang="en-US" sz="2800">
                <a:latin typeface="Calibri" panose="020F0502020204030204" pitchFamily="34" charset="0"/>
              </a:rPr>
              <a:t>Wait for the desired </a:t>
            </a:r>
            <a:r>
              <a:rPr lang="en-US" sz="2800">
                <a:solidFill>
                  <a:srgbClr val="33CC66"/>
                </a:solidFill>
                <a:latin typeface="Calibri" panose="020F0502020204030204" pitchFamily="34" charset="0"/>
              </a:rPr>
              <a:t>sector</a:t>
            </a:r>
            <a:r>
              <a:rPr lang="en-US" sz="2800">
                <a:latin typeface="Calibri" panose="020F0502020204030204" pitchFamily="34" charset="0"/>
              </a:rPr>
              <a:t> to come under the </a:t>
            </a:r>
            <a:r>
              <a:rPr lang="en-US" sz="2800">
                <a:solidFill>
                  <a:srgbClr val="B80047"/>
                </a:solidFill>
                <a:latin typeface="Calibri" panose="020F0502020204030204" pitchFamily="34" charset="0"/>
              </a:rPr>
              <a:t>head</a:t>
            </a:r>
          </a:p>
          <a:p>
            <a:pPr lvl="1">
              <a:buSzPct val="100000"/>
              <a:buFont typeface="Wingdings" panose="05000000000000000000" pitchFamily="2" charset="2"/>
              <a:buChar char="§"/>
            </a:pPr>
            <a:r>
              <a:rPr lang="en-US" sz="2000">
                <a:solidFill>
                  <a:srgbClr val="B80047"/>
                </a:solidFill>
                <a:latin typeface="Calibri" panose="020F0502020204030204" pitchFamily="34" charset="0"/>
              </a:rPr>
              <a:t>Rotational Latency</a:t>
            </a:r>
          </a:p>
          <a:p>
            <a:pPr lvl="1">
              <a:buSzPct val="100000"/>
              <a:buFont typeface="Wingdings" panose="05000000000000000000" pitchFamily="2" charset="2"/>
              <a:buChar char="§"/>
            </a:pPr>
            <a:r>
              <a:rPr lang="en-US" sz="2000">
                <a:latin typeface="Calibri" panose="020F0502020204030204" pitchFamily="34" charset="0"/>
              </a:rPr>
              <a:t>Assume that the </a:t>
            </a:r>
            <a:r>
              <a:rPr lang="en-US" sz="2000">
                <a:solidFill>
                  <a:srgbClr val="2300DC"/>
                </a:solidFill>
                <a:latin typeface="Calibri" panose="020F0502020204030204" pitchFamily="34" charset="0"/>
              </a:rPr>
              <a:t>hard disk</a:t>
            </a:r>
            <a:r>
              <a:rPr lang="en-US" sz="2000">
                <a:latin typeface="Calibri" panose="020F0502020204030204" pitchFamily="34" charset="0"/>
              </a:rPr>
              <a:t> rotates at a </a:t>
            </a:r>
            <a:r>
              <a:rPr lang="en-US" sz="2000">
                <a:solidFill>
                  <a:srgbClr val="0070C0"/>
                </a:solidFill>
                <a:latin typeface="Calibri" panose="020F0502020204030204" pitchFamily="34" charset="0"/>
              </a:rPr>
              <a:t>constant angular velocity</a:t>
            </a:r>
          </a:p>
          <a:p>
            <a:pPr lvl="0">
              <a:buSzPct val="100000"/>
              <a:buFont typeface="Wingdings" panose="05000000000000000000" pitchFamily="2" charset="2"/>
              <a:buChar char="§"/>
            </a:pPr>
            <a:r>
              <a:rPr lang="en-US" sz="2800">
                <a:solidFill>
                  <a:srgbClr val="FF0000"/>
                </a:solidFill>
                <a:latin typeface="Calibri" panose="020F0502020204030204" pitchFamily="34" charset="0"/>
              </a:rPr>
              <a:t>Read</a:t>
            </a:r>
            <a:r>
              <a:rPr lang="en-US" sz="2800">
                <a:latin typeface="Calibri" panose="020F0502020204030204" pitchFamily="34" charset="0"/>
              </a:rPr>
              <a:t> or </a:t>
            </a:r>
            <a:r>
              <a:rPr lang="en-US" sz="2800">
                <a:solidFill>
                  <a:srgbClr val="2323DC"/>
                </a:solidFill>
                <a:latin typeface="Calibri" panose="020F0502020204030204" pitchFamily="34" charset="0"/>
              </a:rPr>
              <a:t>Write</a:t>
            </a:r>
            <a:r>
              <a:rPr lang="en-US" sz="2800">
                <a:latin typeface="Calibri" panose="020F0502020204030204" pitchFamily="34" charset="0"/>
              </a:rPr>
              <a:t> data</a:t>
            </a:r>
          </a:p>
          <a:p>
            <a:pPr lvl="1">
              <a:buSzPct val="100000"/>
              <a:buFont typeface="Wingdings" panose="05000000000000000000" pitchFamily="2" charset="2"/>
              <a:buChar char="§"/>
            </a:pPr>
            <a:r>
              <a:rPr lang="en-US" sz="2000">
                <a:latin typeface="Calibri" panose="020F0502020204030204" pitchFamily="34" charset="0"/>
              </a:rPr>
              <a:t>Perform error checking, correction, framing</a:t>
            </a:r>
          </a:p>
          <a:p>
            <a:pPr lvl="1">
              <a:buSzPct val="100000"/>
              <a:buFont typeface="Wingdings" panose="05000000000000000000" pitchFamily="2" charset="2"/>
              <a:buChar char="§"/>
            </a:pPr>
            <a:r>
              <a:rPr lang="en-US" sz="2000">
                <a:latin typeface="Calibri" panose="020F0502020204030204" pitchFamily="34" charset="0"/>
              </a:rPr>
              <a:t>Transfer data to the CPU → (</a:t>
            </a:r>
            <a:r>
              <a:rPr lang="en-US" sz="2000">
                <a:solidFill>
                  <a:srgbClr val="2323DC"/>
                </a:solidFill>
                <a:latin typeface="Calibri" panose="020F0502020204030204" pitchFamily="34" charset="0"/>
              </a:rPr>
              <a:t>Transfer Time</a:t>
            </a:r>
            <a:r>
              <a:rPr lang="en-US" sz="2000">
                <a:latin typeface="Calibri" panose="020F0502020204030204" pitchFamily="34" charset="0"/>
              </a:rPr>
              <a:t>)</a:t>
            </a:r>
          </a:p>
          <a:p>
            <a:pPr lvl="1">
              <a:buSzPct val="100000"/>
              <a:buFont typeface="Wingdings" panose="05000000000000000000" pitchFamily="2" charset="2"/>
              <a:buChar char="§"/>
            </a:pPr>
            <a:r>
              <a:rPr lang="en-US" sz="2000">
                <a:latin typeface="Calibri" panose="020F0502020204030204" pitchFamily="34" charset="0"/>
              </a:rPr>
              <a:t>The transfer starts when the </a:t>
            </a:r>
            <a:r>
              <a:rPr lang="en-US" sz="2000">
                <a:solidFill>
                  <a:srgbClr val="B80047"/>
                </a:solidFill>
                <a:latin typeface="Calibri" panose="020F0502020204030204" pitchFamily="34" charset="0"/>
              </a:rPr>
              <a:t>head</a:t>
            </a:r>
            <a:r>
              <a:rPr lang="en-US" sz="2000">
                <a:latin typeface="Calibri" panose="020F0502020204030204" pitchFamily="34" charset="0"/>
              </a:rPr>
              <a:t> is on the first bit of the </a:t>
            </a:r>
            <a:r>
              <a:rPr lang="en-US" sz="2000">
                <a:solidFill>
                  <a:srgbClr val="2300DC"/>
                </a:solidFill>
                <a:latin typeface="Calibri" panose="020F0502020204030204" pitchFamily="34" charset="0"/>
              </a:rPr>
              <a:t>sector</a:t>
            </a:r>
          </a:p>
          <a:p>
            <a:pPr>
              <a:buFont typeface="Wingdings" panose="05000000000000000000" pitchFamily="2" charset="2"/>
              <a:buChar char="§"/>
            </a:pPr>
            <a:endParaRPr lang="en-IN"/>
          </a:p>
        </p:txBody>
      </p:sp>
      <p:sp>
        <p:nvSpPr>
          <p:cNvPr id="4" name="Footer Placeholder 3">
            <a:extLst>
              <a:ext uri="{FF2B5EF4-FFF2-40B4-BE49-F238E27FC236}">
                <a16:creationId xmlns:a16="http://schemas.microsoft.com/office/drawing/2014/main" id="{2B7F2108-4FD3-7EEC-E861-40F6C2AA578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310F699-CBD4-4847-B6F4-40B6C1636F77}"/>
              </a:ext>
            </a:extLst>
          </p:cNvPr>
          <p:cNvSpPr>
            <a:spLocks noGrp="1"/>
          </p:cNvSpPr>
          <p:nvPr>
            <p:ph type="sldNum" sz="quarter" idx="12"/>
          </p:nvPr>
        </p:nvSpPr>
        <p:spPr/>
        <p:txBody>
          <a:bodyPr/>
          <a:lstStyle/>
          <a:p>
            <a:fld id="{330EA680-D336-4FF7-8B7A-9848BB0A1C32}" type="slidenum">
              <a:rPr lang="en-US" smtClean="0"/>
              <a:t>34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E79D90-92BD-2B34-5ED8-3154E78C130F}"/>
                  </a:ext>
                </a:extLst>
              </p:cNvPr>
              <p:cNvSpPr txBox="1"/>
              <p:nvPr/>
            </p:nvSpPr>
            <p:spPr>
              <a:xfrm>
                <a:off x="2762981" y="5668224"/>
                <a:ext cx="6032677"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𝑑𝑖𝑠𝑘</m:t>
                          </m:r>
                          <m:r>
                            <a:rPr lang="en-US" sz="2400" i="1">
                              <a:latin typeface="Cambria Math" panose="02040503050406030204" pitchFamily="18" charset="0"/>
                            </a:rPr>
                            <m:t> </m:t>
                          </m:r>
                          <m:r>
                            <a:rPr lang="en-US" sz="2400" i="1">
                              <a:latin typeface="Cambria Math" panose="02040503050406030204" pitchFamily="18" charset="0"/>
                            </a:rPr>
                            <m:t>𝑎𝑐𝑐𝑒𝑠𝑠</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𝑠𝑒𝑒𝑘</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𝑟𝑜𝑡</m:t>
                          </m:r>
                          <m:r>
                            <a:rPr lang="en-US" sz="2400" i="1">
                              <a:latin typeface="Cambria Math" panose="02040503050406030204" pitchFamily="18" charset="0"/>
                            </a:rPr>
                            <m:t>. </m:t>
                          </m:r>
                          <m:r>
                            <a:rPr lang="en-US" sz="2400" i="1">
                              <a:latin typeface="Cambria Math" panose="02040503050406030204" pitchFamily="18" charset="0"/>
                            </a:rPr>
                            <m:t>𝑙𝑎𝑡𝑒𝑛𝑐𝑦</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𝑡𝑟𝑎𝑛𝑠𝑓𝑒𝑟</m:t>
                          </m:r>
                        </m:sub>
                      </m:sSub>
                    </m:oMath>
                  </m:oMathPara>
                </a14:m>
                <a:endParaRPr lang="en-US" sz="2400"/>
              </a:p>
            </p:txBody>
          </p:sp>
        </mc:Choice>
        <mc:Fallback xmlns="">
          <p:sp>
            <p:nvSpPr>
              <p:cNvPr id="6" name="TextBox 5">
                <a:extLst>
                  <a:ext uri="{FF2B5EF4-FFF2-40B4-BE49-F238E27FC236}">
                    <a16:creationId xmlns:a16="http://schemas.microsoft.com/office/drawing/2014/main" id="{17E79D90-92BD-2B34-5ED8-3154E78C130F}"/>
                  </a:ext>
                </a:extLst>
              </p:cNvPr>
              <p:cNvSpPr txBox="1">
                <a:spLocks noRot="1" noChangeAspect="1" noMove="1" noResize="1" noEditPoints="1" noAdjustHandles="1" noChangeArrowheads="1" noChangeShapeType="1" noTextEdit="1"/>
              </p:cNvSpPr>
              <p:nvPr/>
            </p:nvSpPr>
            <p:spPr>
              <a:xfrm>
                <a:off x="2762981" y="5668224"/>
                <a:ext cx="6032677" cy="398955"/>
              </a:xfrm>
              <a:prstGeom prst="rect">
                <a:avLst/>
              </a:prstGeom>
              <a:blipFill>
                <a:blip r:embed="rId2"/>
                <a:stretch>
                  <a:fillRect l="-707" r="-404" b="-27692"/>
                </a:stretch>
              </a:blipFill>
            </p:spPr>
            <p:txBody>
              <a:bodyPr/>
              <a:lstStyle/>
              <a:p>
                <a:r>
                  <a:rPr lang="en-US">
                    <a:noFill/>
                  </a:rPr>
                  <a:t> </a:t>
                </a:r>
              </a:p>
            </p:txBody>
          </p:sp>
        </mc:Fallback>
      </mc:AlternateContent>
    </p:spTree>
    <p:extLst>
      <p:ext uri="{BB962C8B-B14F-4D97-AF65-F5344CB8AC3E}">
        <p14:creationId xmlns:p14="http://schemas.microsoft.com/office/powerpoint/2010/main" val="350571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5207-1E04-1E03-3575-524BE41EDE54}"/>
              </a:ext>
            </a:extLst>
          </p:cNvPr>
          <p:cNvSpPr>
            <a:spLocks noGrp="1"/>
          </p:cNvSpPr>
          <p:nvPr>
            <p:ph type="title"/>
          </p:nvPr>
        </p:nvSpPr>
        <p:spPr/>
        <p:txBody>
          <a:bodyPr/>
          <a:lstStyle/>
          <a:p>
            <a:r>
              <a:rPr lang="fr-FR" err="1">
                <a:solidFill>
                  <a:schemeClr val="tx1"/>
                </a:solidFill>
              </a:rPr>
              <a:t>Logical</a:t>
            </a:r>
            <a:r>
              <a:rPr lang="fr-FR">
                <a:solidFill>
                  <a:schemeClr val="tx1"/>
                </a:solidFill>
              </a:rPr>
              <a:t> vs Physical Block </a:t>
            </a:r>
            <a:r>
              <a:rPr lang="fr-FR" err="1">
                <a:solidFill>
                  <a:schemeClr val="tx1"/>
                </a:solidFill>
              </a:rPr>
              <a:t>Address</a:t>
            </a:r>
            <a:endParaRPr lang="en-IN"/>
          </a:p>
        </p:txBody>
      </p:sp>
      <p:sp>
        <p:nvSpPr>
          <p:cNvPr id="3" name="Content Placeholder 2">
            <a:extLst>
              <a:ext uri="{FF2B5EF4-FFF2-40B4-BE49-F238E27FC236}">
                <a16:creationId xmlns:a16="http://schemas.microsoft.com/office/drawing/2014/main" id="{FFA69BE0-5C8C-4C98-21E5-F74C8C7B8488}"/>
              </a:ext>
            </a:extLst>
          </p:cNvPr>
          <p:cNvSpPr>
            <a:spLocks noGrp="1"/>
          </p:cNvSpPr>
          <p:nvPr>
            <p:ph idx="1"/>
          </p:nvPr>
        </p:nvSpPr>
        <p:spPr>
          <a:xfrm>
            <a:off x="838200" y="1825625"/>
            <a:ext cx="10515600" cy="3275185"/>
          </a:xfrm>
        </p:spPr>
        <p:txBody>
          <a:bodyPr/>
          <a:lstStyle/>
          <a:p>
            <a:pPr lvl="0">
              <a:buSzPct val="100000"/>
              <a:buFont typeface="Wingdings" panose="05000000000000000000" pitchFamily="2" charset="2"/>
              <a:buChar char="§"/>
            </a:pPr>
            <a:r>
              <a:rPr lang="en-US" sz="2800">
                <a:solidFill>
                  <a:srgbClr val="2323DC"/>
                </a:solidFill>
                <a:latin typeface="Calibri" panose="020F0502020204030204" pitchFamily="34" charset="0"/>
              </a:rPr>
              <a:t>Software programs</a:t>
            </a:r>
            <a:r>
              <a:rPr lang="en-US" sz="2800">
                <a:latin typeface="Calibri" panose="020F0502020204030204" pitchFamily="34" charset="0"/>
              </a:rPr>
              <a:t> use the </a:t>
            </a:r>
            <a:r>
              <a:rPr lang="en-US" sz="2800">
                <a:solidFill>
                  <a:srgbClr val="DC2300"/>
                </a:solidFill>
                <a:latin typeface="Calibri" panose="020F0502020204030204" pitchFamily="34" charset="0"/>
              </a:rPr>
              <a:t>logical block</a:t>
            </a:r>
            <a:r>
              <a:rPr lang="en-US" sz="2800">
                <a:latin typeface="Calibri" panose="020F0502020204030204" pitchFamily="34" charset="0"/>
              </a:rPr>
              <a:t> address to address a </a:t>
            </a:r>
            <a:r>
              <a:rPr lang="en-US" sz="2800">
                <a:solidFill>
                  <a:srgbClr val="0047FF"/>
                </a:solidFill>
                <a:latin typeface="Calibri" panose="020F0502020204030204" pitchFamily="34" charset="0"/>
              </a:rPr>
              <a:t>hard disk</a:t>
            </a:r>
            <a:r>
              <a:rPr lang="en-US" sz="2800">
                <a:latin typeface="Calibri" panose="020F0502020204030204" pitchFamily="34" charset="0"/>
              </a:rPr>
              <a:t> block (</a:t>
            </a:r>
            <a:r>
              <a:rPr lang="en-US" sz="2800">
                <a:solidFill>
                  <a:srgbClr val="3DEB3D"/>
                </a:solidFill>
                <a:latin typeface="Calibri" panose="020F0502020204030204" pitchFamily="34" charset="0"/>
              </a:rPr>
              <a:t>sector</a:t>
            </a:r>
            <a:r>
              <a:rPr lang="en-US" sz="2800">
                <a:latin typeface="Calibri" panose="020F0502020204030204" pitchFamily="34" charset="0"/>
              </a:rPr>
              <a:t>)</a:t>
            </a:r>
          </a:p>
          <a:p>
            <a:pPr lvl="1">
              <a:buSzPct val="100000"/>
              <a:buFont typeface="Wingdings" panose="05000000000000000000" pitchFamily="2" charset="2"/>
              <a:buChar char="§"/>
            </a:pPr>
            <a:r>
              <a:rPr lang="en-US">
                <a:latin typeface="Calibri" panose="020F0502020204030204" pitchFamily="34" charset="0"/>
              </a:rPr>
              <a:t>The </a:t>
            </a:r>
            <a:r>
              <a:rPr lang="en-US">
                <a:solidFill>
                  <a:srgbClr val="B80047"/>
                </a:solidFill>
                <a:latin typeface="Calibri" panose="020F0502020204030204" pitchFamily="34" charset="0"/>
              </a:rPr>
              <a:t>hard disk</a:t>
            </a:r>
            <a:r>
              <a:rPr lang="en-US">
                <a:latin typeface="Calibri" panose="020F0502020204030204" pitchFamily="34" charset="0"/>
              </a:rPr>
              <a:t> internally converts the </a:t>
            </a:r>
            <a:r>
              <a:rPr lang="en-US">
                <a:solidFill>
                  <a:srgbClr val="33CC66"/>
                </a:solidFill>
                <a:latin typeface="Calibri" panose="020F0502020204030204" pitchFamily="34" charset="0"/>
              </a:rPr>
              <a:t>logical</a:t>
            </a:r>
            <a:r>
              <a:rPr lang="en-US">
                <a:latin typeface="Calibri" panose="020F0502020204030204" pitchFamily="34" charset="0"/>
              </a:rPr>
              <a:t> address to a </a:t>
            </a:r>
            <a:r>
              <a:rPr lang="en-US">
                <a:solidFill>
                  <a:srgbClr val="0047FF"/>
                </a:solidFill>
                <a:latin typeface="Calibri" panose="020F0502020204030204" pitchFamily="34" charset="0"/>
              </a:rPr>
              <a:t>physical</a:t>
            </a:r>
            <a:r>
              <a:rPr lang="en-US">
                <a:latin typeface="Calibri" panose="020F0502020204030204" pitchFamily="34" charset="0"/>
              </a:rPr>
              <a:t> address (recording surface, track, sector)</a:t>
            </a:r>
          </a:p>
          <a:p>
            <a:pPr lvl="1">
              <a:buSzPct val="100000"/>
              <a:buFont typeface="Wingdings" panose="05000000000000000000" pitchFamily="2" charset="2"/>
              <a:buChar char="§"/>
            </a:pPr>
            <a:r>
              <a:rPr lang="en-US">
                <a:latin typeface="Calibri" panose="020F0502020204030204" pitchFamily="34" charset="0"/>
              </a:rPr>
              <a:t>It dedicates a </a:t>
            </a:r>
            <a:r>
              <a:rPr lang="en-US">
                <a:solidFill>
                  <a:srgbClr val="B80047"/>
                </a:solidFill>
                <a:latin typeface="Calibri" panose="020F0502020204030204" pitchFamily="34" charset="0"/>
              </a:rPr>
              <a:t>recording surface</a:t>
            </a:r>
            <a:r>
              <a:rPr lang="en-US">
                <a:latin typeface="Calibri" panose="020F0502020204030204" pitchFamily="34" charset="0"/>
              </a:rPr>
              <a:t> for storing this </a:t>
            </a:r>
            <a:r>
              <a:rPr lang="en-US">
                <a:solidFill>
                  <a:srgbClr val="00B050"/>
                </a:solidFill>
                <a:latin typeface="Calibri" panose="020F0502020204030204" pitchFamily="34" charset="0"/>
              </a:rPr>
              <a:t>mapping</a:t>
            </a:r>
            <a:r>
              <a:rPr lang="en-US">
                <a:latin typeface="Calibri" panose="020F0502020204030204" pitchFamily="34" charset="0"/>
              </a:rPr>
              <a:t> information.</a:t>
            </a:r>
          </a:p>
          <a:p>
            <a:pPr lvl="1">
              <a:buSzPct val="100000"/>
              <a:buFont typeface="Wingdings" panose="05000000000000000000" pitchFamily="2" charset="2"/>
              <a:buChar char="§"/>
            </a:pPr>
            <a:r>
              <a:rPr lang="en-US">
                <a:latin typeface="Calibri" panose="020F0502020204030204" pitchFamily="34" charset="0"/>
              </a:rPr>
              <a:t>It also has a small </a:t>
            </a:r>
            <a:r>
              <a:rPr lang="en-US">
                <a:solidFill>
                  <a:srgbClr val="7E0021"/>
                </a:solidFill>
                <a:latin typeface="Calibri" panose="020F0502020204030204" pitchFamily="34" charset="0"/>
              </a:rPr>
              <a:t>cache </a:t>
            </a:r>
            <a:r>
              <a:rPr lang="en-US">
                <a:latin typeface="Calibri" panose="020F0502020204030204" pitchFamily="34" charset="0"/>
              </a:rPr>
              <a:t>(DRAM) to store the most recently used </a:t>
            </a:r>
            <a:r>
              <a:rPr lang="en-US">
                <a:solidFill>
                  <a:srgbClr val="C5000B"/>
                </a:solidFill>
                <a:latin typeface="Calibri" panose="020F0502020204030204" pitchFamily="34" charset="0"/>
              </a:rPr>
              <a:t>mappings</a:t>
            </a:r>
          </a:p>
          <a:p>
            <a:pPr lvl="1">
              <a:buSzPct val="100000"/>
              <a:buFont typeface="Wingdings" panose="05000000000000000000" pitchFamily="2" charset="2"/>
              <a:buChar char="§"/>
            </a:pPr>
            <a:r>
              <a:rPr lang="en-US">
                <a:latin typeface="Calibri" panose="020F0502020204030204" pitchFamily="34" charset="0"/>
              </a:rPr>
              <a:t>The </a:t>
            </a:r>
            <a:r>
              <a:rPr lang="en-US">
                <a:solidFill>
                  <a:srgbClr val="2323DC"/>
                </a:solidFill>
                <a:latin typeface="Calibri" panose="020F0502020204030204" pitchFamily="34" charset="0"/>
              </a:rPr>
              <a:t>hard disk</a:t>
            </a:r>
            <a:r>
              <a:rPr lang="en-US">
                <a:latin typeface="Calibri" panose="020F0502020204030204" pitchFamily="34" charset="0"/>
              </a:rPr>
              <a:t> can also use this mechanism to mark </a:t>
            </a:r>
            <a:r>
              <a:rPr lang="en-US">
                <a:solidFill>
                  <a:srgbClr val="7E0021"/>
                </a:solidFill>
                <a:latin typeface="Calibri" panose="020F0502020204030204" pitchFamily="34" charset="0"/>
              </a:rPr>
              <a:t>bad sectors</a:t>
            </a:r>
            <a:r>
              <a:rPr lang="en-US">
                <a:latin typeface="Calibri" panose="020F0502020204030204" pitchFamily="34" charset="0"/>
              </a:rPr>
              <a:t> and remap</a:t>
            </a:r>
            <a:r>
              <a:rPr lang="en-US">
                <a:solidFill>
                  <a:srgbClr val="00AE00"/>
                </a:solidFill>
                <a:latin typeface="Calibri" panose="020F0502020204030204" pitchFamily="34" charset="0"/>
              </a:rPr>
              <a:t> l</a:t>
            </a:r>
            <a:r>
              <a:rPr lang="en-US">
                <a:solidFill>
                  <a:srgbClr val="33CC66"/>
                </a:solidFill>
                <a:latin typeface="Calibri" panose="020F0502020204030204" pitchFamily="34" charset="0"/>
              </a:rPr>
              <a:t>ogical sectors</a:t>
            </a:r>
            <a:r>
              <a:rPr lang="en-US">
                <a:latin typeface="Calibri" panose="020F0502020204030204" pitchFamily="34" charset="0"/>
              </a:rPr>
              <a:t> to healthy </a:t>
            </a:r>
            <a:r>
              <a:rPr lang="en-US">
                <a:solidFill>
                  <a:srgbClr val="2300DC"/>
                </a:solidFill>
                <a:latin typeface="Calibri" panose="020F0502020204030204" pitchFamily="34" charset="0"/>
              </a:rPr>
              <a:t>physical sectors</a:t>
            </a:r>
            <a:r>
              <a:rPr lang="en-US">
                <a:latin typeface="Calibri" panose="020F0502020204030204" pitchFamily="34" charset="0"/>
              </a:rPr>
              <a:t>.</a:t>
            </a:r>
          </a:p>
          <a:p>
            <a:endParaRPr lang="en-IN"/>
          </a:p>
        </p:txBody>
      </p:sp>
      <p:sp>
        <p:nvSpPr>
          <p:cNvPr id="4" name="Footer Placeholder 3">
            <a:extLst>
              <a:ext uri="{FF2B5EF4-FFF2-40B4-BE49-F238E27FC236}">
                <a16:creationId xmlns:a16="http://schemas.microsoft.com/office/drawing/2014/main" id="{CAB48DEF-558A-7405-1CF2-93D2B9DA33E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3263C01-DFF2-C19A-C47F-10F9ECDAA6A0}"/>
              </a:ext>
            </a:extLst>
          </p:cNvPr>
          <p:cNvSpPr>
            <a:spLocks noGrp="1"/>
          </p:cNvSpPr>
          <p:nvPr>
            <p:ph type="sldNum" sz="quarter" idx="12"/>
          </p:nvPr>
        </p:nvSpPr>
        <p:spPr/>
        <p:txBody>
          <a:bodyPr/>
          <a:lstStyle/>
          <a:p>
            <a:fld id="{330EA680-D336-4FF7-8B7A-9848BB0A1C32}" type="slidenum">
              <a:rPr lang="en-US" smtClean="0"/>
              <a:t>35</a:t>
            </a:fld>
            <a:endParaRPr lang="en-US"/>
          </a:p>
        </p:txBody>
      </p:sp>
      <p:pic>
        <p:nvPicPr>
          <p:cNvPr id="6" name="Picture 5">
            <a:extLst>
              <a:ext uri="{FF2B5EF4-FFF2-40B4-BE49-F238E27FC236}">
                <a16:creationId xmlns:a16="http://schemas.microsoft.com/office/drawing/2014/main" id="{2CA36D39-B4CD-EDD0-216C-4BBA967EE700}"/>
              </a:ext>
            </a:extLst>
          </p:cNvPr>
          <p:cNvPicPr>
            <a:picLocks noChangeAspect="1"/>
          </p:cNvPicPr>
          <p:nvPr/>
        </p:nvPicPr>
        <p:blipFill>
          <a:blip r:embed="rId2"/>
          <a:stretch>
            <a:fillRect/>
          </a:stretch>
        </p:blipFill>
        <p:spPr>
          <a:xfrm>
            <a:off x="838200" y="5100810"/>
            <a:ext cx="1171602" cy="1116225"/>
          </a:xfrm>
          <a:prstGeom prst="rect">
            <a:avLst/>
          </a:prstGeom>
        </p:spPr>
      </p:pic>
      <p:sp>
        <p:nvSpPr>
          <p:cNvPr id="7" name="Rectangle: Rounded Corners 6">
            <a:extLst>
              <a:ext uri="{FF2B5EF4-FFF2-40B4-BE49-F238E27FC236}">
                <a16:creationId xmlns:a16="http://schemas.microsoft.com/office/drawing/2014/main" id="{EA1ED505-9ABB-6182-0097-EB23562D22EE}"/>
              </a:ext>
            </a:extLst>
          </p:cNvPr>
          <p:cNvSpPr/>
          <p:nvPr/>
        </p:nvSpPr>
        <p:spPr>
          <a:xfrm>
            <a:off x="2351314" y="5235747"/>
            <a:ext cx="9296400" cy="111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A file maybe split into many chunks and stored all over the disk. A defragmenter rearranges the blocks such that most of the blocks in a file are contiguous.</a:t>
            </a:r>
          </a:p>
        </p:txBody>
      </p:sp>
    </p:spTree>
    <p:extLst>
      <p:ext uri="{BB962C8B-B14F-4D97-AF65-F5344CB8AC3E}">
        <p14:creationId xmlns:p14="http://schemas.microsoft.com/office/powerpoint/2010/main" val="23766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3EFC-3B03-95C7-F953-9FC597A2FF30}"/>
              </a:ext>
            </a:extLst>
          </p:cNvPr>
          <p:cNvSpPr>
            <a:spLocks noGrp="1"/>
          </p:cNvSpPr>
          <p:nvPr>
            <p:ph type="title"/>
          </p:nvPr>
        </p:nvSpPr>
        <p:spPr/>
        <p:txBody>
          <a:bodyPr>
            <a:normAutofit fontScale="90000"/>
          </a:bodyPr>
          <a:lstStyle/>
          <a:p>
            <a:r>
              <a:rPr lang="fr-FR">
                <a:solidFill>
                  <a:schemeClr val="tx1"/>
                </a:solidFill>
              </a:rPr>
              <a:t>RAID – (</a:t>
            </a:r>
            <a:r>
              <a:rPr lang="fr-FR" err="1">
                <a:solidFill>
                  <a:schemeClr val="tx1"/>
                </a:solidFill>
              </a:rPr>
              <a:t>Redundant</a:t>
            </a:r>
            <a:r>
              <a:rPr lang="fr-FR">
                <a:solidFill>
                  <a:schemeClr val="tx1"/>
                </a:solidFill>
              </a:rPr>
              <a:t> </a:t>
            </a:r>
            <a:r>
              <a:rPr lang="fr-FR" err="1">
                <a:solidFill>
                  <a:schemeClr val="tx1"/>
                </a:solidFill>
              </a:rPr>
              <a:t>Array</a:t>
            </a:r>
            <a:r>
              <a:rPr lang="fr-FR">
                <a:solidFill>
                  <a:schemeClr val="tx1"/>
                </a:solidFill>
              </a:rPr>
              <a:t> of </a:t>
            </a:r>
            <a:r>
              <a:rPr lang="fr-FR" err="1">
                <a:solidFill>
                  <a:schemeClr val="tx1"/>
                </a:solidFill>
              </a:rPr>
              <a:t>Inexpensive</a:t>
            </a:r>
            <a:r>
              <a:rPr lang="fr-FR">
                <a:solidFill>
                  <a:schemeClr val="tx1"/>
                </a:solidFill>
              </a:rPr>
              <a:t> </a:t>
            </a:r>
            <a:r>
              <a:rPr lang="fr-FR" err="1">
                <a:solidFill>
                  <a:schemeClr val="tx1"/>
                </a:solidFill>
              </a:rPr>
              <a:t>Disks</a:t>
            </a:r>
            <a:r>
              <a:rPr lang="fr-FR">
                <a:solidFill>
                  <a:schemeClr val="tx1"/>
                </a:solidFill>
              </a:rPr>
              <a:t>)</a:t>
            </a:r>
            <a:br>
              <a:rPr lang="fr-FR">
                <a:solidFill>
                  <a:schemeClr val="tx1"/>
                </a:solidFill>
              </a:rPr>
            </a:br>
            <a:endParaRPr lang="en-IN"/>
          </a:p>
        </p:txBody>
      </p:sp>
      <p:sp>
        <p:nvSpPr>
          <p:cNvPr id="3" name="Content Placeholder 2">
            <a:extLst>
              <a:ext uri="{FF2B5EF4-FFF2-40B4-BE49-F238E27FC236}">
                <a16:creationId xmlns:a16="http://schemas.microsoft.com/office/drawing/2014/main" id="{8463DE96-5325-5447-0716-08403BD01B88}"/>
              </a:ext>
            </a:extLst>
          </p:cNvPr>
          <p:cNvSpPr>
            <a:spLocks noGrp="1"/>
          </p:cNvSpPr>
          <p:nvPr>
            <p:ph idx="1"/>
          </p:nvPr>
        </p:nvSpPr>
        <p:spPr/>
        <p:txBody>
          <a:bodyPr/>
          <a:lstStyle/>
          <a:p>
            <a:pPr>
              <a:buSzPct val="100000"/>
              <a:buFont typeface="Wingdings" panose="05000000000000000000" pitchFamily="2" charset="2"/>
              <a:buChar char="§"/>
            </a:pPr>
            <a:r>
              <a:rPr lang="en-US">
                <a:latin typeface="Calibri" panose="020F0502020204030204" pitchFamily="34" charset="0"/>
              </a:rPr>
              <a:t>Hard Disks tend to have </a:t>
            </a:r>
            <a:r>
              <a:rPr lang="en-US">
                <a:solidFill>
                  <a:srgbClr val="FF0000"/>
                </a:solidFill>
                <a:latin typeface="Calibri" panose="020F0502020204030204" pitchFamily="34" charset="0"/>
              </a:rPr>
              <a:t>high</a:t>
            </a:r>
            <a:r>
              <a:rPr lang="en-US">
                <a:latin typeface="Calibri" panose="020F0502020204030204" pitchFamily="34" charset="0"/>
              </a:rPr>
              <a:t> failure rates</a:t>
            </a:r>
          </a:p>
          <a:p>
            <a:pPr lvl="1">
              <a:buSzPct val="100000"/>
              <a:buFont typeface="Wingdings" panose="05000000000000000000" pitchFamily="2" charset="2"/>
              <a:buChar char="§"/>
            </a:pPr>
            <a:r>
              <a:rPr lang="en-US">
                <a:latin typeface="Calibri" panose="020F0502020204030204" pitchFamily="34" charset="0"/>
              </a:rPr>
              <a:t>Too </a:t>
            </a:r>
            <a:r>
              <a:rPr lang="en-US">
                <a:solidFill>
                  <a:srgbClr val="FF0000"/>
                </a:solidFill>
                <a:latin typeface="Calibri" panose="020F0502020204030204" pitchFamily="34" charset="0"/>
              </a:rPr>
              <a:t>many</a:t>
            </a:r>
            <a:r>
              <a:rPr lang="en-US">
                <a:latin typeface="Calibri" panose="020F0502020204030204" pitchFamily="34" charset="0"/>
              </a:rPr>
              <a:t> mechanical components</a:t>
            </a:r>
          </a:p>
          <a:p>
            <a:pPr lvl="1">
              <a:buSzPct val="100000"/>
              <a:buFont typeface="Wingdings" panose="05000000000000000000" pitchFamily="2" charset="2"/>
              <a:buChar char="§"/>
            </a:pPr>
            <a:r>
              <a:rPr lang="en-US">
                <a:latin typeface="Calibri" panose="020F0502020204030204" pitchFamily="34" charset="0"/>
              </a:rPr>
              <a:t>High temperature </a:t>
            </a:r>
            <a:r>
              <a:rPr lang="en-US">
                <a:solidFill>
                  <a:srgbClr val="0070C0"/>
                </a:solidFill>
                <a:latin typeface="Calibri" panose="020F0502020204030204" pitchFamily="34" charset="0"/>
              </a:rPr>
              <a:t>sensitivity</a:t>
            </a:r>
          </a:p>
          <a:p>
            <a:pPr>
              <a:buSzPct val="100000"/>
              <a:buFont typeface="Wingdings" panose="05000000000000000000" pitchFamily="2" charset="2"/>
              <a:buChar char="§"/>
            </a:pPr>
            <a:r>
              <a:rPr lang="en-US">
                <a:latin typeface="Calibri" panose="020F0502020204030204" pitchFamily="34" charset="0"/>
              </a:rPr>
              <a:t>What do we do?</a:t>
            </a:r>
          </a:p>
          <a:p>
            <a:pPr lvl="1">
              <a:buSzPct val="100000"/>
              <a:buFont typeface="Wingdings" panose="05000000000000000000" pitchFamily="2" charset="2"/>
              <a:buChar char="§"/>
            </a:pPr>
            <a:r>
              <a:rPr lang="en-US">
                <a:latin typeface="Calibri" panose="020F0502020204030204" pitchFamily="34" charset="0"/>
              </a:rPr>
              <a:t>Do we </a:t>
            </a:r>
            <a:r>
              <a:rPr lang="en-US">
                <a:solidFill>
                  <a:srgbClr val="FF0000"/>
                </a:solidFill>
                <a:latin typeface="Calibri" panose="020F0502020204030204" pitchFamily="34" charset="0"/>
              </a:rPr>
              <a:t>lose</a:t>
            </a:r>
            <a:r>
              <a:rPr lang="en-US">
                <a:latin typeface="Calibri" panose="020F0502020204030204" pitchFamily="34" charset="0"/>
              </a:rPr>
              <a:t> all our data ....</a:t>
            </a:r>
          </a:p>
          <a:p>
            <a:pPr lvl="1">
              <a:buSzPct val="100000"/>
              <a:buFont typeface="Wingdings" panose="05000000000000000000" pitchFamily="2" charset="2"/>
              <a:buChar char="§"/>
            </a:pPr>
            <a:r>
              <a:rPr lang="en-US">
                <a:latin typeface="Calibri" panose="020F0502020204030204" pitchFamily="34" charset="0"/>
              </a:rPr>
              <a:t>NO</a:t>
            </a:r>
          </a:p>
          <a:p>
            <a:pPr>
              <a:buSzPct val="100000"/>
              <a:buFont typeface="Wingdings" panose="05000000000000000000" pitchFamily="2" charset="2"/>
              <a:buChar char="§"/>
            </a:pPr>
            <a:r>
              <a:rPr lang="en-US">
                <a:latin typeface="Calibri" panose="020F0502020204030204" pitchFamily="34" charset="0"/>
              </a:rPr>
              <a:t>Use RAID</a:t>
            </a:r>
          </a:p>
          <a:p>
            <a:pPr lvl="1">
              <a:buSzPct val="100000"/>
              <a:buFont typeface="Wingdings" panose="05000000000000000000" pitchFamily="2" charset="2"/>
              <a:buChar char="§"/>
            </a:pPr>
            <a:r>
              <a:rPr lang="en-US">
                <a:solidFill>
                  <a:srgbClr val="00B050"/>
                </a:solidFill>
                <a:latin typeface="Calibri" panose="020F0502020204030204" pitchFamily="34" charset="0"/>
              </a:rPr>
              <a:t>Redundant</a:t>
            </a:r>
            <a:r>
              <a:rPr lang="en-US">
                <a:latin typeface="Calibri" panose="020F0502020204030204" pitchFamily="34" charset="0"/>
              </a:rPr>
              <a:t> disks</a:t>
            </a:r>
          </a:p>
          <a:p>
            <a:pPr lvl="1">
              <a:buSzPct val="100000"/>
              <a:buFont typeface="Wingdings" panose="05000000000000000000" pitchFamily="2" charset="2"/>
              <a:buChar char="§"/>
            </a:pPr>
            <a:r>
              <a:rPr lang="en-US">
                <a:latin typeface="Calibri" panose="020F0502020204030204" pitchFamily="34" charset="0"/>
              </a:rPr>
              <a:t>To </a:t>
            </a:r>
            <a:r>
              <a:rPr lang="en-US">
                <a:solidFill>
                  <a:srgbClr val="00B050"/>
                </a:solidFill>
                <a:latin typeface="Calibri" panose="020F0502020204030204" pitchFamily="34" charset="0"/>
              </a:rPr>
              <a:t>tolerate</a:t>
            </a:r>
            <a:r>
              <a:rPr lang="en-US">
                <a:latin typeface="Calibri" panose="020F0502020204030204" pitchFamily="34" charset="0"/>
              </a:rPr>
              <a:t> faults, and </a:t>
            </a:r>
            <a:r>
              <a:rPr lang="en-US">
                <a:solidFill>
                  <a:srgbClr val="0070C0"/>
                </a:solidFill>
                <a:latin typeface="Calibri" panose="020F0502020204030204" pitchFamily="34" charset="0"/>
              </a:rPr>
              <a:t>recover</a:t>
            </a:r>
            <a:r>
              <a:rPr lang="en-US">
                <a:latin typeface="Calibri" panose="020F0502020204030204" pitchFamily="34" charset="0"/>
              </a:rPr>
              <a:t> from failures</a:t>
            </a:r>
            <a:endParaRPr lang="en-IN"/>
          </a:p>
        </p:txBody>
      </p:sp>
      <p:sp>
        <p:nvSpPr>
          <p:cNvPr id="4" name="Footer Placeholder 3">
            <a:extLst>
              <a:ext uri="{FF2B5EF4-FFF2-40B4-BE49-F238E27FC236}">
                <a16:creationId xmlns:a16="http://schemas.microsoft.com/office/drawing/2014/main" id="{ED41D550-1ECB-0804-3D2D-5CE09FB981C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EECB60D-45D9-3784-B8C8-E7BC2E4D8159}"/>
              </a:ext>
            </a:extLst>
          </p:cNvPr>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595213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DE43-325C-F020-4061-69F69ED01486}"/>
              </a:ext>
            </a:extLst>
          </p:cNvPr>
          <p:cNvSpPr>
            <a:spLocks noGrp="1"/>
          </p:cNvSpPr>
          <p:nvPr>
            <p:ph type="title"/>
          </p:nvPr>
        </p:nvSpPr>
        <p:spPr/>
        <p:txBody>
          <a:bodyPr/>
          <a:lstStyle/>
          <a:p>
            <a:r>
              <a:rPr lang="en-IN"/>
              <a:t>RAID – II </a:t>
            </a:r>
          </a:p>
        </p:txBody>
      </p:sp>
      <p:sp>
        <p:nvSpPr>
          <p:cNvPr id="3" name="Content Placeholder 2">
            <a:extLst>
              <a:ext uri="{FF2B5EF4-FFF2-40B4-BE49-F238E27FC236}">
                <a16:creationId xmlns:a16="http://schemas.microsoft.com/office/drawing/2014/main" id="{DF1E2822-9842-6964-CEA3-445975C70F5B}"/>
              </a:ext>
            </a:extLst>
          </p:cNvPr>
          <p:cNvSpPr>
            <a:spLocks noGrp="1"/>
          </p:cNvSpPr>
          <p:nvPr>
            <p:ph idx="1"/>
          </p:nvPr>
        </p:nvSpPr>
        <p:spPr/>
        <p:txBody>
          <a:bodyPr/>
          <a:lstStyle/>
          <a:p>
            <a:pPr>
              <a:buSzPct val="100000"/>
              <a:buFont typeface="Wingdings" panose="05000000000000000000" pitchFamily="2" charset="2"/>
              <a:buChar char="§"/>
            </a:pPr>
            <a:r>
              <a:rPr lang="en-US">
                <a:latin typeface="Calibri" panose="020F0502020204030204" pitchFamily="34" charset="0"/>
              </a:rPr>
              <a:t>What about </a:t>
            </a:r>
            <a:r>
              <a:rPr lang="en-US">
                <a:solidFill>
                  <a:srgbClr val="0070C0"/>
                </a:solidFill>
                <a:latin typeface="Calibri" panose="020F0502020204030204" pitchFamily="34" charset="0"/>
              </a:rPr>
              <a:t>bandwidth</a:t>
            </a:r>
            <a:r>
              <a:rPr lang="en-US">
                <a:latin typeface="Calibri" panose="020F0502020204030204" pitchFamily="34" charset="0"/>
              </a:rPr>
              <a:t>? </a:t>
            </a:r>
          </a:p>
          <a:p>
            <a:pPr lvl="1">
              <a:buSzPct val="100000"/>
              <a:buFont typeface="Wingdings" panose="05000000000000000000" pitchFamily="2" charset="2"/>
              <a:buChar char="§"/>
            </a:pPr>
            <a:r>
              <a:rPr lang="en-US">
                <a:latin typeface="Calibri" panose="020F0502020204030204" pitchFamily="34" charset="0"/>
              </a:rPr>
              <a:t>Assume we want to read two </a:t>
            </a:r>
            <a:r>
              <a:rPr lang="en-US">
                <a:solidFill>
                  <a:srgbClr val="FF0000"/>
                </a:solidFill>
                <a:latin typeface="Calibri" panose="020F0502020204030204" pitchFamily="34" charset="0"/>
              </a:rPr>
              <a:t>different </a:t>
            </a:r>
            <a:r>
              <a:rPr lang="en-US">
                <a:latin typeface="Calibri" panose="020F0502020204030204" pitchFamily="34" charset="0"/>
              </a:rPr>
              <a:t>blocks from the same disk?</a:t>
            </a:r>
          </a:p>
          <a:p>
            <a:pPr lvl="1">
              <a:buSzPct val="100000"/>
              <a:buFont typeface="Wingdings" panose="05000000000000000000" pitchFamily="2" charset="2"/>
              <a:buChar char="§"/>
            </a:pPr>
            <a:r>
              <a:rPr lang="en-US">
                <a:latin typeface="Calibri" panose="020F0502020204030204" pitchFamily="34" charset="0"/>
              </a:rPr>
              <a:t>We need to read them </a:t>
            </a:r>
            <a:r>
              <a:rPr lang="en-US">
                <a:solidFill>
                  <a:schemeClr val="accent2">
                    <a:lumMod val="75000"/>
                  </a:schemeClr>
                </a:solidFill>
                <a:latin typeface="Calibri" panose="020F0502020204030204" pitchFamily="34" charset="0"/>
              </a:rPr>
              <a:t>serially</a:t>
            </a:r>
            <a:r>
              <a:rPr lang="en-US">
                <a:latin typeface="Calibri" panose="020F0502020204030204" pitchFamily="34" charset="0"/>
              </a:rPr>
              <a:t>.</a:t>
            </a:r>
          </a:p>
          <a:p>
            <a:pPr lvl="1">
              <a:buSzPct val="100000"/>
              <a:buFont typeface="Wingdings" panose="05000000000000000000" pitchFamily="2" charset="2"/>
              <a:buChar char="§"/>
            </a:pPr>
            <a:r>
              <a:rPr lang="en-US">
                <a:solidFill>
                  <a:srgbClr val="FF0000"/>
                </a:solidFill>
                <a:latin typeface="Calibri" panose="020F0502020204030204" pitchFamily="34" charset="0"/>
              </a:rPr>
              <a:t>Low</a:t>
            </a:r>
            <a:r>
              <a:rPr lang="en-US">
                <a:latin typeface="Calibri" panose="020F0502020204030204" pitchFamily="34" charset="0"/>
              </a:rPr>
              <a:t> Bandwidth </a:t>
            </a:r>
          </a:p>
          <a:p>
            <a:pPr>
              <a:buSzPct val="100000"/>
              <a:buFont typeface="Wingdings" panose="05000000000000000000" pitchFamily="2" charset="2"/>
              <a:buChar char="§"/>
            </a:pPr>
            <a:r>
              <a:rPr lang="en-US">
                <a:latin typeface="Calibri" panose="020F0502020204030204" pitchFamily="34" charset="0"/>
              </a:rPr>
              <a:t>How can we </a:t>
            </a:r>
            <a:r>
              <a:rPr lang="en-US">
                <a:solidFill>
                  <a:srgbClr val="FF0000"/>
                </a:solidFill>
                <a:latin typeface="Calibri" panose="020F0502020204030204" pitchFamily="34" charset="0"/>
              </a:rPr>
              <a:t>increase</a:t>
            </a:r>
            <a:r>
              <a:rPr lang="en-US">
                <a:latin typeface="Calibri" panose="020F0502020204030204" pitchFamily="34" charset="0"/>
              </a:rPr>
              <a:t> bandwidth</a:t>
            </a:r>
          </a:p>
          <a:p>
            <a:pPr lvl="1">
              <a:buSzPct val="100000"/>
              <a:buFont typeface="Wingdings" panose="05000000000000000000" pitchFamily="2" charset="2"/>
              <a:buChar char="§"/>
            </a:pPr>
            <a:r>
              <a:rPr lang="en-US">
                <a:latin typeface="Calibri" panose="020F0502020204030204" pitchFamily="34" charset="0"/>
              </a:rPr>
              <a:t>Read from multiple disks in </a:t>
            </a:r>
            <a:r>
              <a:rPr lang="en-US">
                <a:solidFill>
                  <a:srgbClr val="0070C0"/>
                </a:solidFill>
                <a:latin typeface="Calibri" panose="020F0502020204030204" pitchFamily="34" charset="0"/>
              </a:rPr>
              <a:t>parallel</a:t>
            </a:r>
            <a:r>
              <a:rPr lang="en-US">
                <a:latin typeface="Calibri" panose="020F0502020204030204" pitchFamily="34" charset="0"/>
              </a:rPr>
              <a:t>.</a:t>
            </a:r>
          </a:p>
          <a:p>
            <a:pPr lvl="1">
              <a:buSzPct val="100000"/>
              <a:buFont typeface="Wingdings" panose="05000000000000000000" pitchFamily="2" charset="2"/>
              <a:buChar char="§"/>
            </a:pPr>
            <a:r>
              <a:rPr lang="en-US" b="1">
                <a:solidFill>
                  <a:srgbClr val="0070C0"/>
                </a:solidFill>
                <a:latin typeface="Calibri" panose="020F0502020204030204" pitchFamily="34" charset="0"/>
              </a:rPr>
              <a:t>Solution</a:t>
            </a:r>
            <a:r>
              <a:rPr lang="en-US">
                <a:latin typeface="Calibri" panose="020F0502020204030204" pitchFamily="34" charset="0"/>
              </a:rPr>
              <a:t>: RAID</a:t>
            </a:r>
          </a:p>
          <a:p>
            <a:endParaRPr lang="en-IN"/>
          </a:p>
        </p:txBody>
      </p:sp>
      <p:sp>
        <p:nvSpPr>
          <p:cNvPr id="4" name="Footer Placeholder 3">
            <a:extLst>
              <a:ext uri="{FF2B5EF4-FFF2-40B4-BE49-F238E27FC236}">
                <a16:creationId xmlns:a16="http://schemas.microsoft.com/office/drawing/2014/main" id="{04FA2125-8035-E862-EBCD-3B75B89D2EA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3321FE17-D9B8-6101-9C29-F1FD289631C4}"/>
              </a:ext>
            </a:extLst>
          </p:cNvPr>
          <p:cNvSpPr>
            <a:spLocks noGrp="1"/>
          </p:cNvSpPr>
          <p:nvPr>
            <p:ph type="sldNum" sz="quarter" idx="12"/>
          </p:nvPr>
        </p:nvSpPr>
        <p:spPr/>
        <p:txBody>
          <a:bodyPr/>
          <a:lstStyle/>
          <a:p>
            <a:fld id="{330EA680-D336-4FF7-8B7A-9848BB0A1C32}" type="slidenum">
              <a:rPr lang="en-US" smtClean="0"/>
              <a:t>37</a:t>
            </a:fld>
            <a:endParaRPr lang="en-US"/>
          </a:p>
        </p:txBody>
      </p:sp>
      <p:sp>
        <p:nvSpPr>
          <p:cNvPr id="6" name="Rectangle: Rounded Corners 5">
            <a:extLst>
              <a:ext uri="{FF2B5EF4-FFF2-40B4-BE49-F238E27FC236}">
                <a16:creationId xmlns:a16="http://schemas.microsoft.com/office/drawing/2014/main" id="{CCCA8861-F86B-6D27-3866-C9AF9B59B67F}"/>
              </a:ext>
            </a:extLst>
          </p:cNvPr>
          <p:cNvSpPr/>
          <p:nvPr/>
        </p:nvSpPr>
        <p:spPr>
          <a:xfrm>
            <a:off x="3287486" y="5138057"/>
            <a:ext cx="6313714" cy="762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Additional resources increase performance and improve reliability</a:t>
            </a:r>
          </a:p>
        </p:txBody>
      </p:sp>
      <p:pic>
        <p:nvPicPr>
          <p:cNvPr id="7" name="Picture 6" descr="A picture containing seat&#10;&#10;Description automatically generated">
            <a:extLst>
              <a:ext uri="{FF2B5EF4-FFF2-40B4-BE49-F238E27FC236}">
                <a16:creationId xmlns:a16="http://schemas.microsoft.com/office/drawing/2014/main" id="{343AA920-03C2-E9BA-5618-4D2352F4F8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6019" y="5043768"/>
            <a:ext cx="1429562" cy="1449107"/>
          </a:xfrm>
          <a:prstGeom prst="rect">
            <a:avLst/>
          </a:prstGeom>
        </p:spPr>
      </p:pic>
    </p:spTree>
    <p:extLst>
      <p:ext uri="{BB962C8B-B14F-4D97-AF65-F5344CB8AC3E}">
        <p14:creationId xmlns:p14="http://schemas.microsoft.com/office/powerpoint/2010/main" val="1962935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A729-B536-478F-0269-144C810AAC37}"/>
              </a:ext>
            </a:extLst>
          </p:cNvPr>
          <p:cNvSpPr>
            <a:spLocks noGrp="1"/>
          </p:cNvSpPr>
          <p:nvPr>
            <p:ph type="title"/>
          </p:nvPr>
        </p:nvSpPr>
        <p:spPr>
          <a:xfrm>
            <a:off x="163286" y="136525"/>
            <a:ext cx="10515600" cy="1325563"/>
          </a:xfrm>
        </p:spPr>
        <p:txBody>
          <a:bodyPr/>
          <a:lstStyle/>
          <a:p>
            <a:r>
              <a:rPr lang="en-IN"/>
              <a:t>RAID 0</a:t>
            </a:r>
          </a:p>
        </p:txBody>
      </p:sp>
      <p:sp>
        <p:nvSpPr>
          <p:cNvPr id="3" name="Content Placeholder 2">
            <a:extLst>
              <a:ext uri="{FF2B5EF4-FFF2-40B4-BE49-F238E27FC236}">
                <a16:creationId xmlns:a16="http://schemas.microsoft.com/office/drawing/2014/main" id="{69AD9C7C-BA44-E2B9-AD57-DE52BF5D73BD}"/>
              </a:ext>
            </a:extLst>
          </p:cNvPr>
          <p:cNvSpPr>
            <a:spLocks noGrp="1"/>
          </p:cNvSpPr>
          <p:nvPr>
            <p:ph idx="1"/>
          </p:nvPr>
        </p:nvSpPr>
        <p:spPr>
          <a:xfrm>
            <a:off x="686820" y="5242832"/>
            <a:ext cx="10818359" cy="1002851"/>
          </a:xfrm>
        </p:spPr>
        <p:txBody>
          <a:bodyPr>
            <a:normAutofit/>
          </a:bodyPr>
          <a:lstStyle/>
          <a:p>
            <a:pPr>
              <a:buSzPct val="100000"/>
              <a:buFont typeface="Wingdings" panose="05000000000000000000" pitchFamily="2" charset="2"/>
              <a:buChar char="§"/>
            </a:pPr>
            <a:r>
              <a:rPr lang="en-US">
                <a:solidFill>
                  <a:srgbClr val="FF0000"/>
                </a:solidFill>
                <a:latin typeface="Calibri" panose="020F0502020204030204" pitchFamily="34" charset="0"/>
              </a:rPr>
              <a:t>No</a:t>
            </a:r>
            <a:r>
              <a:rPr lang="en-US">
                <a:latin typeface="Calibri" panose="020F0502020204030204" pitchFamily="34" charset="0"/>
              </a:rPr>
              <a:t> Reliability</a:t>
            </a:r>
          </a:p>
          <a:p>
            <a:pPr>
              <a:buSzPct val="100000"/>
              <a:buFont typeface="Wingdings" panose="05000000000000000000" pitchFamily="2" charset="2"/>
              <a:buChar char="§"/>
            </a:pPr>
            <a:r>
              <a:rPr lang="en-US">
                <a:latin typeface="Calibri" panose="020F0502020204030204" pitchFamily="34" charset="0"/>
              </a:rPr>
              <a:t>Allows us to </a:t>
            </a:r>
            <a:r>
              <a:rPr lang="en-US">
                <a:solidFill>
                  <a:srgbClr val="00B050"/>
                </a:solidFill>
                <a:latin typeface="Calibri" panose="020F0502020204030204" pitchFamily="34" charset="0"/>
              </a:rPr>
              <a:t>read</a:t>
            </a:r>
            <a:r>
              <a:rPr lang="en-US">
                <a:latin typeface="Calibri" panose="020F0502020204030204" pitchFamily="34" charset="0"/>
              </a:rPr>
              <a:t> even and odd blocks in </a:t>
            </a:r>
            <a:r>
              <a:rPr lang="en-US">
                <a:solidFill>
                  <a:srgbClr val="0070C0"/>
                </a:solidFill>
                <a:latin typeface="Calibri" panose="020F0502020204030204" pitchFamily="34" charset="0"/>
              </a:rPr>
              <a:t>parallel</a:t>
            </a:r>
          </a:p>
          <a:p>
            <a:endParaRPr lang="en-IN"/>
          </a:p>
        </p:txBody>
      </p:sp>
      <p:sp>
        <p:nvSpPr>
          <p:cNvPr id="4" name="Footer Placeholder 3">
            <a:extLst>
              <a:ext uri="{FF2B5EF4-FFF2-40B4-BE49-F238E27FC236}">
                <a16:creationId xmlns:a16="http://schemas.microsoft.com/office/drawing/2014/main" id="{A431AC99-9D90-9CBA-655A-997CA891ED1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45B7980-7ED5-1C1D-C36B-14B7FD90EA1E}"/>
              </a:ext>
            </a:extLst>
          </p:cNvPr>
          <p:cNvSpPr>
            <a:spLocks noGrp="1"/>
          </p:cNvSpPr>
          <p:nvPr>
            <p:ph type="sldNum" sz="quarter" idx="12"/>
          </p:nvPr>
        </p:nvSpPr>
        <p:spPr/>
        <p:txBody>
          <a:bodyPr/>
          <a:lstStyle/>
          <a:p>
            <a:fld id="{330EA680-D336-4FF7-8B7A-9848BB0A1C32}" type="slidenum">
              <a:rPr lang="en-US" smtClean="0"/>
              <a:t>38</a:t>
            </a:fld>
            <a:endParaRPr lang="en-US"/>
          </a:p>
        </p:txBody>
      </p:sp>
      <p:sp>
        <p:nvSpPr>
          <p:cNvPr id="6" name="Flowchart: Process 5">
            <a:extLst>
              <a:ext uri="{FF2B5EF4-FFF2-40B4-BE49-F238E27FC236}">
                <a16:creationId xmlns:a16="http://schemas.microsoft.com/office/drawing/2014/main" id="{E5179FBF-B025-ACDB-2569-45B2AFEA3F71}"/>
              </a:ext>
            </a:extLst>
          </p:cNvPr>
          <p:cNvSpPr/>
          <p:nvPr/>
        </p:nvSpPr>
        <p:spPr>
          <a:xfrm>
            <a:off x="7177087" y="1298122"/>
            <a:ext cx="19526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Process 6">
            <a:extLst>
              <a:ext uri="{FF2B5EF4-FFF2-40B4-BE49-F238E27FC236}">
                <a16:creationId xmlns:a16="http://schemas.microsoft.com/office/drawing/2014/main" id="{2EA045BD-0D61-2F90-E3C6-AC986897A39F}"/>
              </a:ext>
            </a:extLst>
          </p:cNvPr>
          <p:cNvSpPr/>
          <p:nvPr/>
        </p:nvSpPr>
        <p:spPr>
          <a:xfrm>
            <a:off x="4824412" y="1288597"/>
            <a:ext cx="19526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Flowchart: Magnetic Disk 7">
            <a:extLst>
              <a:ext uri="{FF2B5EF4-FFF2-40B4-BE49-F238E27FC236}">
                <a16:creationId xmlns:a16="http://schemas.microsoft.com/office/drawing/2014/main" id="{BF6FED72-6DE3-FBE9-392E-6784C8EDEE2E}"/>
              </a:ext>
            </a:extLst>
          </p:cNvPr>
          <p:cNvSpPr/>
          <p:nvPr/>
        </p:nvSpPr>
        <p:spPr>
          <a:xfrm>
            <a:off x="5129211" y="360317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9" name="Flowchart: Magnetic Disk 8">
            <a:extLst>
              <a:ext uri="{FF2B5EF4-FFF2-40B4-BE49-F238E27FC236}">
                <a16:creationId xmlns:a16="http://schemas.microsoft.com/office/drawing/2014/main" id="{0E2CD8E8-63BE-547E-7ED7-03B69424441F}"/>
              </a:ext>
            </a:extLst>
          </p:cNvPr>
          <p:cNvSpPr/>
          <p:nvPr/>
        </p:nvSpPr>
        <p:spPr>
          <a:xfrm>
            <a:off x="5119686" y="3079298"/>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10" name="Flowchart: Magnetic Disk 9">
            <a:extLst>
              <a:ext uri="{FF2B5EF4-FFF2-40B4-BE49-F238E27FC236}">
                <a16:creationId xmlns:a16="http://schemas.microsoft.com/office/drawing/2014/main" id="{A0422CC7-D4AE-91BE-89D4-E532AD3D0CD1}"/>
              </a:ext>
            </a:extLst>
          </p:cNvPr>
          <p:cNvSpPr/>
          <p:nvPr/>
        </p:nvSpPr>
        <p:spPr>
          <a:xfrm>
            <a:off x="5110161" y="255542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1" name="Flowchart: Magnetic Disk 10">
            <a:extLst>
              <a:ext uri="{FF2B5EF4-FFF2-40B4-BE49-F238E27FC236}">
                <a16:creationId xmlns:a16="http://schemas.microsoft.com/office/drawing/2014/main" id="{D6D37E9C-B5B9-73BF-3057-B4DC9B75E513}"/>
              </a:ext>
            </a:extLst>
          </p:cNvPr>
          <p:cNvSpPr/>
          <p:nvPr/>
        </p:nvSpPr>
        <p:spPr>
          <a:xfrm>
            <a:off x="5119686" y="202202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12" name="Flowchart: Magnetic Disk 11">
            <a:extLst>
              <a:ext uri="{FF2B5EF4-FFF2-40B4-BE49-F238E27FC236}">
                <a16:creationId xmlns:a16="http://schemas.microsoft.com/office/drawing/2014/main" id="{24455BFC-B5EA-1EA0-1EAC-25CC87449035}"/>
              </a:ext>
            </a:extLst>
          </p:cNvPr>
          <p:cNvSpPr/>
          <p:nvPr/>
        </p:nvSpPr>
        <p:spPr>
          <a:xfrm>
            <a:off x="5119686" y="148862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3" name="Flowchart: Magnetic Disk 12">
            <a:extLst>
              <a:ext uri="{FF2B5EF4-FFF2-40B4-BE49-F238E27FC236}">
                <a16:creationId xmlns:a16="http://schemas.microsoft.com/office/drawing/2014/main" id="{61D3880C-0A72-EFBA-E6CD-DE389E06CA88}"/>
              </a:ext>
            </a:extLst>
          </p:cNvPr>
          <p:cNvSpPr/>
          <p:nvPr/>
        </p:nvSpPr>
        <p:spPr>
          <a:xfrm>
            <a:off x="7405686" y="362222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14" name="Flowchart: Magnetic Disk 13">
            <a:extLst>
              <a:ext uri="{FF2B5EF4-FFF2-40B4-BE49-F238E27FC236}">
                <a16:creationId xmlns:a16="http://schemas.microsoft.com/office/drawing/2014/main" id="{889318FF-A5E3-FEDA-839C-F5DC00EA6DAA}"/>
              </a:ext>
            </a:extLst>
          </p:cNvPr>
          <p:cNvSpPr/>
          <p:nvPr/>
        </p:nvSpPr>
        <p:spPr>
          <a:xfrm>
            <a:off x="7396161" y="3098348"/>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15" name="Flowchart: Magnetic Disk 14">
            <a:extLst>
              <a:ext uri="{FF2B5EF4-FFF2-40B4-BE49-F238E27FC236}">
                <a16:creationId xmlns:a16="http://schemas.microsoft.com/office/drawing/2014/main" id="{B833A433-CA5C-A596-AE26-0D01C8F289D3}"/>
              </a:ext>
            </a:extLst>
          </p:cNvPr>
          <p:cNvSpPr/>
          <p:nvPr/>
        </p:nvSpPr>
        <p:spPr>
          <a:xfrm>
            <a:off x="7386636" y="257447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16" name="Flowchart: Magnetic Disk 15">
            <a:extLst>
              <a:ext uri="{FF2B5EF4-FFF2-40B4-BE49-F238E27FC236}">
                <a16:creationId xmlns:a16="http://schemas.microsoft.com/office/drawing/2014/main" id="{388CD692-6C36-A088-0053-9DDE367C6498}"/>
              </a:ext>
            </a:extLst>
          </p:cNvPr>
          <p:cNvSpPr/>
          <p:nvPr/>
        </p:nvSpPr>
        <p:spPr>
          <a:xfrm>
            <a:off x="7396161" y="204107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17" name="Flowchart: Magnetic Disk 16">
            <a:extLst>
              <a:ext uri="{FF2B5EF4-FFF2-40B4-BE49-F238E27FC236}">
                <a16:creationId xmlns:a16="http://schemas.microsoft.com/office/drawing/2014/main" id="{5A288573-4099-0B15-8122-5BA1EB3B9E0A}"/>
              </a:ext>
            </a:extLst>
          </p:cNvPr>
          <p:cNvSpPr/>
          <p:nvPr/>
        </p:nvSpPr>
        <p:spPr>
          <a:xfrm>
            <a:off x="7396161" y="1507673"/>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8" name="Flowchart: Process 17">
            <a:extLst>
              <a:ext uri="{FF2B5EF4-FFF2-40B4-BE49-F238E27FC236}">
                <a16:creationId xmlns:a16="http://schemas.microsoft.com/office/drawing/2014/main" id="{D6D0EC4B-67D5-0EB8-7F44-7623A4BA56BD}"/>
              </a:ext>
            </a:extLst>
          </p:cNvPr>
          <p:cNvSpPr/>
          <p:nvPr/>
        </p:nvSpPr>
        <p:spPr>
          <a:xfrm>
            <a:off x="5195887" y="4527098"/>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9" name="Flowchart: Process 18">
            <a:extLst>
              <a:ext uri="{FF2B5EF4-FFF2-40B4-BE49-F238E27FC236}">
                <a16:creationId xmlns:a16="http://schemas.microsoft.com/office/drawing/2014/main" id="{32C6E7EE-7986-31C9-4BB9-FAC311F72F36}"/>
              </a:ext>
            </a:extLst>
          </p:cNvPr>
          <p:cNvSpPr/>
          <p:nvPr/>
        </p:nvSpPr>
        <p:spPr>
          <a:xfrm>
            <a:off x="7424737" y="4527098"/>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Rounded Rectangular Callout 18">
            <a:extLst>
              <a:ext uri="{FF2B5EF4-FFF2-40B4-BE49-F238E27FC236}">
                <a16:creationId xmlns:a16="http://schemas.microsoft.com/office/drawing/2014/main" id="{6CA11B85-233E-9290-EBC6-462E7842CEB7}"/>
              </a:ext>
            </a:extLst>
          </p:cNvPr>
          <p:cNvSpPr/>
          <p:nvPr/>
        </p:nvSpPr>
        <p:spPr>
          <a:xfrm>
            <a:off x="3071811" y="859972"/>
            <a:ext cx="1695450" cy="666750"/>
          </a:xfrm>
          <a:prstGeom prst="wedgeRoundRectCallout">
            <a:avLst>
              <a:gd name="adj1" fmla="val 80291"/>
              <a:gd name="adj2" fmla="val 710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Block 1</a:t>
            </a:r>
          </a:p>
          <a:p>
            <a:pPr algn="ctr"/>
            <a:r>
              <a:rPr lang="en-US" sz="2400"/>
              <a:t>(512 bytes)</a:t>
            </a:r>
          </a:p>
        </p:txBody>
      </p:sp>
      <p:sp>
        <p:nvSpPr>
          <p:cNvPr id="21" name="Rounded Rectangle 19">
            <a:extLst>
              <a:ext uri="{FF2B5EF4-FFF2-40B4-BE49-F238E27FC236}">
                <a16:creationId xmlns:a16="http://schemas.microsoft.com/office/drawing/2014/main" id="{C5490137-02AA-9145-5B36-ACC8B934D1B3}"/>
              </a:ext>
            </a:extLst>
          </p:cNvPr>
          <p:cNvSpPr/>
          <p:nvPr/>
        </p:nvSpPr>
        <p:spPr>
          <a:xfrm>
            <a:off x="1360714" y="2583997"/>
            <a:ext cx="3073172" cy="103822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t>Distributing data across disks defined as </a:t>
            </a:r>
            <a:r>
              <a:rPr lang="en-US" sz="2400" i="1"/>
              <a:t>data striping</a:t>
            </a:r>
            <a:endParaRPr lang="en-US" sz="2400"/>
          </a:p>
        </p:txBody>
      </p:sp>
      <p:sp>
        <p:nvSpPr>
          <p:cNvPr id="22" name="Rectangle: Rounded Corners 21">
            <a:extLst>
              <a:ext uri="{FF2B5EF4-FFF2-40B4-BE49-F238E27FC236}">
                <a16:creationId xmlns:a16="http://schemas.microsoft.com/office/drawing/2014/main" id="{58194C8E-CE54-1AB5-71AD-C3B2B4649232}"/>
              </a:ext>
            </a:extLst>
          </p:cNvPr>
          <p:cNvSpPr/>
          <p:nvPr/>
        </p:nvSpPr>
        <p:spPr>
          <a:xfrm>
            <a:off x="9481457" y="2351314"/>
            <a:ext cx="2525486" cy="10028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Data striping</a:t>
            </a:r>
          </a:p>
        </p:txBody>
      </p:sp>
    </p:spTree>
    <p:extLst>
      <p:ext uri="{BB962C8B-B14F-4D97-AF65-F5344CB8AC3E}">
        <p14:creationId xmlns:p14="http://schemas.microsoft.com/office/powerpoint/2010/main" val="534315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95A8-ADF4-8AC0-28FB-F2F26207D35E}"/>
              </a:ext>
            </a:extLst>
          </p:cNvPr>
          <p:cNvSpPr>
            <a:spLocks noGrp="1"/>
          </p:cNvSpPr>
          <p:nvPr>
            <p:ph type="title"/>
          </p:nvPr>
        </p:nvSpPr>
        <p:spPr/>
        <p:txBody>
          <a:bodyPr/>
          <a:lstStyle/>
          <a:p>
            <a:r>
              <a:rPr lang="en-IN"/>
              <a:t>RAID 1</a:t>
            </a:r>
          </a:p>
        </p:txBody>
      </p:sp>
      <p:sp>
        <p:nvSpPr>
          <p:cNvPr id="3" name="Content Placeholder 2">
            <a:extLst>
              <a:ext uri="{FF2B5EF4-FFF2-40B4-BE49-F238E27FC236}">
                <a16:creationId xmlns:a16="http://schemas.microsoft.com/office/drawing/2014/main" id="{9CC4340B-11ED-9B5D-A275-E094D4827D3B}"/>
              </a:ext>
            </a:extLst>
          </p:cNvPr>
          <p:cNvSpPr>
            <a:spLocks noGrp="1"/>
          </p:cNvSpPr>
          <p:nvPr>
            <p:ph idx="1"/>
          </p:nvPr>
        </p:nvSpPr>
        <p:spPr>
          <a:xfrm>
            <a:off x="838200" y="5059137"/>
            <a:ext cx="10515600" cy="1287688"/>
          </a:xfrm>
        </p:spPr>
        <p:txBody>
          <a:bodyPr>
            <a:normAutofit fontScale="92500" lnSpcReduction="20000"/>
          </a:bodyPr>
          <a:lstStyle/>
          <a:p>
            <a:pPr>
              <a:buSzPct val="100000"/>
              <a:buFont typeface="Wingdings" panose="05000000000000000000" pitchFamily="2" charset="2"/>
              <a:buChar char="§"/>
            </a:pPr>
            <a:r>
              <a:rPr lang="en-US" sz="2800">
                <a:solidFill>
                  <a:srgbClr val="FF0000"/>
                </a:solidFill>
                <a:latin typeface="Calibri" panose="020F0502020204030204" pitchFamily="34" charset="0"/>
              </a:rPr>
              <a:t>Immune </a:t>
            </a:r>
            <a:r>
              <a:rPr lang="en-US" sz="2800">
                <a:solidFill>
                  <a:schemeClr val="tx1"/>
                </a:solidFill>
                <a:latin typeface="Calibri" panose="020F0502020204030204" pitchFamily="34" charset="0"/>
              </a:rPr>
              <a:t>to one disk failure</a:t>
            </a:r>
          </a:p>
          <a:p>
            <a:pPr>
              <a:buSzPct val="100000"/>
              <a:buFont typeface="Wingdings" panose="05000000000000000000" pitchFamily="2" charset="2"/>
              <a:buChar char="§"/>
            </a:pPr>
            <a:r>
              <a:rPr lang="en-US" sz="2800">
                <a:solidFill>
                  <a:schemeClr val="tx1"/>
                </a:solidFill>
                <a:latin typeface="Calibri" panose="020F0502020204030204" pitchFamily="34" charset="0"/>
              </a:rPr>
              <a:t>Can </a:t>
            </a:r>
            <a:r>
              <a:rPr lang="en-US" sz="2800">
                <a:solidFill>
                  <a:srgbClr val="00B050"/>
                </a:solidFill>
                <a:latin typeface="Calibri" panose="020F0502020204030204" pitchFamily="34" charset="0"/>
              </a:rPr>
              <a:t>read</a:t>
            </a:r>
            <a:r>
              <a:rPr lang="en-US" sz="2800">
                <a:solidFill>
                  <a:schemeClr val="tx1"/>
                </a:solidFill>
                <a:latin typeface="Calibri" panose="020F0502020204030204" pitchFamily="34" charset="0"/>
              </a:rPr>
              <a:t> blocks B1 and B2 in parallel</a:t>
            </a:r>
          </a:p>
          <a:p>
            <a:pPr>
              <a:buSzPct val="100000"/>
              <a:buFont typeface="Wingdings" panose="05000000000000000000" pitchFamily="2" charset="2"/>
              <a:buChar char="§"/>
            </a:pPr>
            <a:r>
              <a:rPr lang="en-US" sz="2800">
                <a:solidFill>
                  <a:schemeClr val="tx1"/>
                </a:solidFill>
                <a:latin typeface="Calibri" panose="020F0502020204030204" pitchFamily="34" charset="0"/>
              </a:rPr>
              <a:t>100% overhead in storage</a:t>
            </a:r>
          </a:p>
          <a:p>
            <a:endParaRPr lang="en-IN"/>
          </a:p>
        </p:txBody>
      </p:sp>
      <p:sp>
        <p:nvSpPr>
          <p:cNvPr id="4" name="Footer Placeholder 3">
            <a:extLst>
              <a:ext uri="{FF2B5EF4-FFF2-40B4-BE49-F238E27FC236}">
                <a16:creationId xmlns:a16="http://schemas.microsoft.com/office/drawing/2014/main" id="{A9D70CC1-6C10-C212-AD2B-D3C1591A60B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978E379-710F-E120-A1CC-F5393DCD1EFD}"/>
              </a:ext>
            </a:extLst>
          </p:cNvPr>
          <p:cNvSpPr>
            <a:spLocks noGrp="1"/>
          </p:cNvSpPr>
          <p:nvPr>
            <p:ph type="sldNum" sz="quarter" idx="12"/>
          </p:nvPr>
        </p:nvSpPr>
        <p:spPr/>
        <p:txBody>
          <a:bodyPr/>
          <a:lstStyle/>
          <a:p>
            <a:fld id="{330EA680-D336-4FF7-8B7A-9848BB0A1C32}" type="slidenum">
              <a:rPr lang="en-US" smtClean="0"/>
              <a:t>39</a:t>
            </a:fld>
            <a:endParaRPr lang="en-US"/>
          </a:p>
        </p:txBody>
      </p:sp>
      <p:sp>
        <p:nvSpPr>
          <p:cNvPr id="6" name="Flowchart: Process 5">
            <a:extLst>
              <a:ext uri="{FF2B5EF4-FFF2-40B4-BE49-F238E27FC236}">
                <a16:creationId xmlns:a16="http://schemas.microsoft.com/office/drawing/2014/main" id="{2368B732-E320-E5A0-077B-64FAE6FA53E2}"/>
              </a:ext>
            </a:extLst>
          </p:cNvPr>
          <p:cNvSpPr/>
          <p:nvPr/>
        </p:nvSpPr>
        <p:spPr>
          <a:xfrm>
            <a:off x="6496050" y="1211036"/>
            <a:ext cx="19526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Process 6">
            <a:extLst>
              <a:ext uri="{FF2B5EF4-FFF2-40B4-BE49-F238E27FC236}">
                <a16:creationId xmlns:a16="http://schemas.microsoft.com/office/drawing/2014/main" id="{1FC43593-01AA-103E-D527-C9AA9FF0802B}"/>
              </a:ext>
            </a:extLst>
          </p:cNvPr>
          <p:cNvSpPr/>
          <p:nvPr/>
        </p:nvSpPr>
        <p:spPr>
          <a:xfrm>
            <a:off x="4143375" y="1201511"/>
            <a:ext cx="19526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8" name="Flowchart: Magnetic Disk 7">
            <a:extLst>
              <a:ext uri="{FF2B5EF4-FFF2-40B4-BE49-F238E27FC236}">
                <a16:creationId xmlns:a16="http://schemas.microsoft.com/office/drawing/2014/main" id="{B99331AD-1026-E5CD-9866-02AA1B39E3B3}"/>
              </a:ext>
            </a:extLst>
          </p:cNvPr>
          <p:cNvSpPr/>
          <p:nvPr/>
        </p:nvSpPr>
        <p:spPr>
          <a:xfrm>
            <a:off x="4448174" y="351608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9" name="Flowchart: Magnetic Disk 8">
            <a:extLst>
              <a:ext uri="{FF2B5EF4-FFF2-40B4-BE49-F238E27FC236}">
                <a16:creationId xmlns:a16="http://schemas.microsoft.com/office/drawing/2014/main" id="{34BDFE02-45E9-5F6D-8FBD-E6238FD87135}"/>
              </a:ext>
            </a:extLst>
          </p:cNvPr>
          <p:cNvSpPr/>
          <p:nvPr/>
        </p:nvSpPr>
        <p:spPr>
          <a:xfrm>
            <a:off x="4438649" y="299221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10" name="Flowchart: Magnetic Disk 9">
            <a:extLst>
              <a:ext uri="{FF2B5EF4-FFF2-40B4-BE49-F238E27FC236}">
                <a16:creationId xmlns:a16="http://schemas.microsoft.com/office/drawing/2014/main" id="{8C7DC5F0-659E-5603-28C4-3BADD25A45D3}"/>
              </a:ext>
            </a:extLst>
          </p:cNvPr>
          <p:cNvSpPr/>
          <p:nvPr/>
        </p:nvSpPr>
        <p:spPr>
          <a:xfrm>
            <a:off x="4429124" y="246833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11" name="Flowchart: Magnetic Disk 10">
            <a:extLst>
              <a:ext uri="{FF2B5EF4-FFF2-40B4-BE49-F238E27FC236}">
                <a16:creationId xmlns:a16="http://schemas.microsoft.com/office/drawing/2014/main" id="{8CAAF722-2D24-3179-DAFC-477521B4F18B}"/>
              </a:ext>
            </a:extLst>
          </p:cNvPr>
          <p:cNvSpPr/>
          <p:nvPr/>
        </p:nvSpPr>
        <p:spPr>
          <a:xfrm>
            <a:off x="4438649" y="193493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2" name="Flowchart: Magnetic Disk 11">
            <a:extLst>
              <a:ext uri="{FF2B5EF4-FFF2-40B4-BE49-F238E27FC236}">
                <a16:creationId xmlns:a16="http://schemas.microsoft.com/office/drawing/2014/main" id="{5AAD4586-87AC-CBBF-8970-267C465694EC}"/>
              </a:ext>
            </a:extLst>
          </p:cNvPr>
          <p:cNvSpPr/>
          <p:nvPr/>
        </p:nvSpPr>
        <p:spPr>
          <a:xfrm>
            <a:off x="4438649" y="140153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3" name="Flowchart: Magnetic Disk 12">
            <a:extLst>
              <a:ext uri="{FF2B5EF4-FFF2-40B4-BE49-F238E27FC236}">
                <a16:creationId xmlns:a16="http://schemas.microsoft.com/office/drawing/2014/main" id="{8DD60CC9-53A6-9B6F-2B84-465424448FD8}"/>
              </a:ext>
            </a:extLst>
          </p:cNvPr>
          <p:cNvSpPr/>
          <p:nvPr/>
        </p:nvSpPr>
        <p:spPr>
          <a:xfrm>
            <a:off x="6724649" y="353513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4" name="Flowchart: Magnetic Disk 13">
            <a:extLst>
              <a:ext uri="{FF2B5EF4-FFF2-40B4-BE49-F238E27FC236}">
                <a16:creationId xmlns:a16="http://schemas.microsoft.com/office/drawing/2014/main" id="{B012159B-27A0-21AC-9F9A-E2A813205CA2}"/>
              </a:ext>
            </a:extLst>
          </p:cNvPr>
          <p:cNvSpPr/>
          <p:nvPr/>
        </p:nvSpPr>
        <p:spPr>
          <a:xfrm>
            <a:off x="6715124" y="301126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15" name="Flowchart: Magnetic Disk 14">
            <a:extLst>
              <a:ext uri="{FF2B5EF4-FFF2-40B4-BE49-F238E27FC236}">
                <a16:creationId xmlns:a16="http://schemas.microsoft.com/office/drawing/2014/main" id="{A7AEA840-A2DF-CEEC-2684-D09188CBE3ED}"/>
              </a:ext>
            </a:extLst>
          </p:cNvPr>
          <p:cNvSpPr/>
          <p:nvPr/>
        </p:nvSpPr>
        <p:spPr>
          <a:xfrm>
            <a:off x="6705599" y="248738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16" name="Flowchart: Magnetic Disk 15">
            <a:extLst>
              <a:ext uri="{FF2B5EF4-FFF2-40B4-BE49-F238E27FC236}">
                <a16:creationId xmlns:a16="http://schemas.microsoft.com/office/drawing/2014/main" id="{0655F1B6-74EF-A1D3-DD28-AB6BA502B78F}"/>
              </a:ext>
            </a:extLst>
          </p:cNvPr>
          <p:cNvSpPr/>
          <p:nvPr/>
        </p:nvSpPr>
        <p:spPr>
          <a:xfrm>
            <a:off x="6715124" y="195398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7" name="Flowchart: Magnetic Disk 16">
            <a:extLst>
              <a:ext uri="{FF2B5EF4-FFF2-40B4-BE49-F238E27FC236}">
                <a16:creationId xmlns:a16="http://schemas.microsoft.com/office/drawing/2014/main" id="{9A49BC78-865A-DE58-29BD-A140E9F0C7FE}"/>
              </a:ext>
            </a:extLst>
          </p:cNvPr>
          <p:cNvSpPr/>
          <p:nvPr/>
        </p:nvSpPr>
        <p:spPr>
          <a:xfrm>
            <a:off x="6715124" y="142058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8" name="Flowchart: Process 17">
            <a:extLst>
              <a:ext uri="{FF2B5EF4-FFF2-40B4-BE49-F238E27FC236}">
                <a16:creationId xmlns:a16="http://schemas.microsoft.com/office/drawing/2014/main" id="{0168D5BA-24A8-3A6A-F887-F9CB507CBBC4}"/>
              </a:ext>
            </a:extLst>
          </p:cNvPr>
          <p:cNvSpPr/>
          <p:nvPr/>
        </p:nvSpPr>
        <p:spPr>
          <a:xfrm>
            <a:off x="4514850" y="444001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9" name="Flowchart: Process 18">
            <a:extLst>
              <a:ext uri="{FF2B5EF4-FFF2-40B4-BE49-F238E27FC236}">
                <a16:creationId xmlns:a16="http://schemas.microsoft.com/office/drawing/2014/main" id="{0068DAAB-20BE-CD56-37FB-7D6019A7BF05}"/>
              </a:ext>
            </a:extLst>
          </p:cNvPr>
          <p:cNvSpPr/>
          <p:nvPr/>
        </p:nvSpPr>
        <p:spPr>
          <a:xfrm>
            <a:off x="6743700" y="444001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Tree>
    <p:extLst>
      <p:ext uri="{BB962C8B-B14F-4D97-AF65-F5344CB8AC3E}">
        <p14:creationId xmlns:p14="http://schemas.microsoft.com/office/powerpoint/2010/main" val="6124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1DE4-36C0-9691-B451-B6982EF52CDA}"/>
              </a:ext>
            </a:extLst>
          </p:cNvPr>
          <p:cNvSpPr>
            <a:spLocks noGrp="1"/>
          </p:cNvSpPr>
          <p:nvPr>
            <p:ph type="title"/>
          </p:nvPr>
        </p:nvSpPr>
        <p:spPr/>
        <p:txBody>
          <a:bodyPr/>
          <a:lstStyle/>
          <a:p>
            <a:r>
              <a:rPr lang="en-IN"/>
              <a:t>Software Flow</a:t>
            </a:r>
          </a:p>
        </p:txBody>
      </p:sp>
      <p:sp>
        <p:nvSpPr>
          <p:cNvPr id="4" name="Footer Placeholder 3">
            <a:extLst>
              <a:ext uri="{FF2B5EF4-FFF2-40B4-BE49-F238E27FC236}">
                <a16:creationId xmlns:a16="http://schemas.microsoft.com/office/drawing/2014/main" id="{5BEAF319-DAFB-8A8F-CE0D-42CFCADC119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3A08B4CA-0939-81EF-0B2C-0B91D5B079D2}"/>
              </a:ext>
            </a:extLst>
          </p:cNvPr>
          <p:cNvSpPr>
            <a:spLocks noGrp="1"/>
          </p:cNvSpPr>
          <p:nvPr>
            <p:ph type="sldNum" sz="quarter" idx="12"/>
          </p:nvPr>
        </p:nvSpPr>
        <p:spPr/>
        <p:txBody>
          <a:bodyPr/>
          <a:lstStyle/>
          <a:p>
            <a:fld id="{330EA680-D336-4FF7-8B7A-9848BB0A1C32}" type="slidenum">
              <a:rPr lang="en-US" smtClean="0"/>
              <a:t>4</a:t>
            </a:fld>
            <a:endParaRPr lang="en-US"/>
          </a:p>
        </p:txBody>
      </p:sp>
      <p:grpSp>
        <p:nvGrpSpPr>
          <p:cNvPr id="6" name="Group 4">
            <a:extLst>
              <a:ext uri="{FF2B5EF4-FFF2-40B4-BE49-F238E27FC236}">
                <a16:creationId xmlns:a16="http://schemas.microsoft.com/office/drawing/2014/main" id="{B9A5C65C-2995-3F8F-976F-208B53B36C10}"/>
              </a:ext>
            </a:extLst>
          </p:cNvPr>
          <p:cNvGrpSpPr>
            <a:grpSpLocks noChangeAspect="1"/>
          </p:cNvGrpSpPr>
          <p:nvPr/>
        </p:nvGrpSpPr>
        <p:grpSpPr bwMode="auto">
          <a:xfrm>
            <a:off x="1867665" y="2024743"/>
            <a:ext cx="8909192" cy="3614057"/>
            <a:chOff x="1488" y="1152"/>
            <a:chExt cx="3360" cy="1363"/>
          </a:xfrm>
        </p:grpSpPr>
        <p:sp>
          <p:nvSpPr>
            <p:cNvPr id="7" name="AutoShape 3">
              <a:extLst>
                <a:ext uri="{FF2B5EF4-FFF2-40B4-BE49-F238E27FC236}">
                  <a16:creationId xmlns:a16="http://schemas.microsoft.com/office/drawing/2014/main" id="{DAE835ED-CE5B-EAAD-38E0-F9A7ABAF4BF8}"/>
                </a:ext>
              </a:extLst>
            </p:cNvPr>
            <p:cNvSpPr>
              <a:spLocks noChangeAspect="1" noChangeArrowheads="1" noTextEdit="1"/>
            </p:cNvSpPr>
            <p:nvPr/>
          </p:nvSpPr>
          <p:spPr bwMode="auto">
            <a:xfrm>
              <a:off x="1488" y="1152"/>
              <a:ext cx="3360" cy="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34F4AF7E-1D24-2B3E-A603-094FCA238A7F}"/>
                </a:ext>
              </a:extLst>
            </p:cNvPr>
            <p:cNvSpPr>
              <a:spLocks noChangeArrowheads="1"/>
            </p:cNvSpPr>
            <p:nvPr/>
          </p:nvSpPr>
          <p:spPr bwMode="auto">
            <a:xfrm>
              <a:off x="2812" y="1984"/>
              <a:ext cx="410" cy="317"/>
            </a:xfrm>
            <a:prstGeom prst="rect">
              <a:avLst/>
            </a:prstGeom>
            <a:solidFill>
              <a:srgbClr val="A2D0D9"/>
            </a:solidFill>
            <a:ln w="6"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9" name="Rectangle 6">
              <a:extLst>
                <a:ext uri="{FF2B5EF4-FFF2-40B4-BE49-F238E27FC236}">
                  <a16:creationId xmlns:a16="http://schemas.microsoft.com/office/drawing/2014/main" id="{32727A3B-CA5F-4D9B-93FB-F07400271631}"/>
                </a:ext>
              </a:extLst>
            </p:cNvPr>
            <p:cNvSpPr>
              <a:spLocks noChangeArrowheads="1"/>
            </p:cNvSpPr>
            <p:nvPr/>
          </p:nvSpPr>
          <p:spPr bwMode="auto">
            <a:xfrm>
              <a:off x="2235" y="1203"/>
              <a:ext cx="790" cy="186"/>
            </a:xfrm>
            <a:prstGeom prst="rect">
              <a:avLst/>
            </a:prstGeom>
            <a:solidFill>
              <a:srgbClr val="FFE6D5"/>
            </a:solidFill>
            <a:ln w="6"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0" name="Rectangle 7">
              <a:extLst>
                <a:ext uri="{FF2B5EF4-FFF2-40B4-BE49-F238E27FC236}">
                  <a16:creationId xmlns:a16="http://schemas.microsoft.com/office/drawing/2014/main" id="{44F02FA3-F173-3C5C-03D7-3BF873070075}"/>
                </a:ext>
              </a:extLst>
            </p:cNvPr>
            <p:cNvSpPr>
              <a:spLocks noChangeArrowheads="1"/>
            </p:cNvSpPr>
            <p:nvPr/>
          </p:nvSpPr>
          <p:spPr bwMode="auto">
            <a:xfrm>
              <a:off x="2109" y="1507"/>
              <a:ext cx="1246" cy="351"/>
            </a:xfrm>
            <a:prstGeom prst="rect">
              <a:avLst/>
            </a:prstGeom>
            <a:solidFill>
              <a:srgbClr val="FFE6D5"/>
            </a:solidFill>
            <a:ln w="6"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1" name="Freeform 8">
              <a:extLst>
                <a:ext uri="{FF2B5EF4-FFF2-40B4-BE49-F238E27FC236}">
                  <a16:creationId xmlns:a16="http://schemas.microsoft.com/office/drawing/2014/main" id="{271278D0-BF52-8A69-96C9-8DF87E19DF28}"/>
                </a:ext>
              </a:extLst>
            </p:cNvPr>
            <p:cNvSpPr>
              <a:spLocks/>
            </p:cNvSpPr>
            <p:nvPr/>
          </p:nvSpPr>
          <p:spPr bwMode="auto">
            <a:xfrm>
              <a:off x="2333" y="1569"/>
              <a:ext cx="349" cy="218"/>
            </a:xfrm>
            <a:custGeom>
              <a:avLst/>
              <a:gdLst>
                <a:gd name="T0" fmla="*/ 201 w 1289"/>
                <a:gd name="T1" fmla="*/ 0 h 806"/>
                <a:gd name="T2" fmla="*/ 1088 w 1289"/>
                <a:gd name="T3" fmla="*/ 0 h 806"/>
                <a:gd name="T4" fmla="*/ 1289 w 1289"/>
                <a:gd name="T5" fmla="*/ 201 h 806"/>
                <a:gd name="T6" fmla="*/ 1289 w 1289"/>
                <a:gd name="T7" fmla="*/ 605 h 806"/>
                <a:gd name="T8" fmla="*/ 1088 w 1289"/>
                <a:gd name="T9" fmla="*/ 806 h 806"/>
                <a:gd name="T10" fmla="*/ 201 w 1289"/>
                <a:gd name="T11" fmla="*/ 806 h 806"/>
                <a:gd name="T12" fmla="*/ 0 w 1289"/>
                <a:gd name="T13" fmla="*/ 605 h 806"/>
                <a:gd name="T14" fmla="*/ 0 w 1289"/>
                <a:gd name="T15" fmla="*/ 201 h 806"/>
                <a:gd name="T16" fmla="*/ 201 w 1289"/>
                <a:gd name="T17"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9" h="806">
                  <a:moveTo>
                    <a:pt x="201" y="0"/>
                  </a:moveTo>
                  <a:lnTo>
                    <a:pt x="1088" y="0"/>
                  </a:lnTo>
                  <a:cubicBezTo>
                    <a:pt x="1199" y="0"/>
                    <a:pt x="1289" y="90"/>
                    <a:pt x="1289" y="201"/>
                  </a:cubicBezTo>
                  <a:lnTo>
                    <a:pt x="1289" y="605"/>
                  </a:lnTo>
                  <a:cubicBezTo>
                    <a:pt x="1289" y="716"/>
                    <a:pt x="1199" y="806"/>
                    <a:pt x="1088" y="806"/>
                  </a:cubicBezTo>
                  <a:lnTo>
                    <a:pt x="201" y="806"/>
                  </a:lnTo>
                  <a:cubicBezTo>
                    <a:pt x="90" y="806"/>
                    <a:pt x="0" y="716"/>
                    <a:pt x="0" y="605"/>
                  </a:cubicBezTo>
                  <a:lnTo>
                    <a:pt x="0" y="201"/>
                  </a:lnTo>
                  <a:cubicBezTo>
                    <a:pt x="0" y="90"/>
                    <a:pt x="90" y="0"/>
                    <a:pt x="201" y="0"/>
                  </a:cubicBezTo>
                  <a:close/>
                </a:path>
              </a:pathLst>
            </a:cu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2" name="Rectangle 9">
              <a:extLst>
                <a:ext uri="{FF2B5EF4-FFF2-40B4-BE49-F238E27FC236}">
                  <a16:creationId xmlns:a16="http://schemas.microsoft.com/office/drawing/2014/main" id="{1906AF8F-A71E-29D1-5A44-9809FD656055}"/>
                </a:ext>
              </a:extLst>
            </p:cNvPr>
            <p:cNvSpPr>
              <a:spLocks noChangeArrowheads="1"/>
            </p:cNvSpPr>
            <p:nvPr/>
          </p:nvSpPr>
          <p:spPr bwMode="auto">
            <a:xfrm>
              <a:off x="2329" y="1244"/>
              <a:ext cx="4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Application</a:t>
              </a:r>
              <a:endParaRPr kumimoji="0" lang="en-US" sz="2000" b="0" i="0" u="none" strike="noStrike" cap="none" normalizeH="0" baseline="0">
                <a:ln>
                  <a:noFill/>
                </a:ln>
                <a:solidFill>
                  <a:schemeClr val="tx1"/>
                </a:solidFill>
                <a:effectLst/>
                <a:latin typeface="Arial" pitchFamily="34" charset="0"/>
              </a:endParaRPr>
            </a:p>
          </p:txBody>
        </p:sp>
        <p:sp>
          <p:nvSpPr>
            <p:cNvPr id="13" name="Rectangle 10">
              <a:extLst>
                <a:ext uri="{FF2B5EF4-FFF2-40B4-BE49-F238E27FC236}">
                  <a16:creationId xmlns:a16="http://schemas.microsoft.com/office/drawing/2014/main" id="{43F8AD39-88F5-8A4F-A2BC-ED1870388E01}"/>
                </a:ext>
              </a:extLst>
            </p:cNvPr>
            <p:cNvSpPr>
              <a:spLocks noChangeArrowheads="1"/>
            </p:cNvSpPr>
            <p:nvPr/>
          </p:nvSpPr>
          <p:spPr bwMode="auto">
            <a:xfrm>
              <a:off x="1590" y="1569"/>
              <a:ext cx="41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Operating </a:t>
              </a:r>
              <a:endParaRPr kumimoji="0" lang="en-US" sz="2000" b="0" i="0" u="none" strike="noStrike" cap="none" normalizeH="0" baseline="0">
                <a:ln>
                  <a:noFill/>
                </a:ln>
                <a:solidFill>
                  <a:schemeClr val="tx1"/>
                </a:solidFill>
                <a:effectLst/>
                <a:latin typeface="Arial" pitchFamily="34" charset="0"/>
              </a:endParaRPr>
            </a:p>
          </p:txBody>
        </p:sp>
        <p:sp>
          <p:nvSpPr>
            <p:cNvPr id="14" name="Rectangle 11">
              <a:extLst>
                <a:ext uri="{FF2B5EF4-FFF2-40B4-BE49-F238E27FC236}">
                  <a16:creationId xmlns:a16="http://schemas.microsoft.com/office/drawing/2014/main" id="{D14EE1E1-1660-FCE2-A778-D8E9D843D51D}"/>
                </a:ext>
              </a:extLst>
            </p:cNvPr>
            <p:cNvSpPr>
              <a:spLocks noChangeArrowheads="1"/>
            </p:cNvSpPr>
            <p:nvPr/>
          </p:nvSpPr>
          <p:spPr bwMode="auto">
            <a:xfrm>
              <a:off x="1590" y="1676"/>
              <a:ext cx="27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system</a:t>
              </a:r>
              <a:endParaRPr kumimoji="0" lang="en-US" sz="2000" b="0" i="0" u="none" strike="noStrike" cap="none" normalizeH="0" baseline="0">
                <a:ln>
                  <a:noFill/>
                </a:ln>
                <a:solidFill>
                  <a:schemeClr val="tx1"/>
                </a:solidFill>
                <a:effectLst/>
                <a:latin typeface="Arial" pitchFamily="34" charset="0"/>
              </a:endParaRPr>
            </a:p>
          </p:txBody>
        </p:sp>
        <p:sp>
          <p:nvSpPr>
            <p:cNvPr id="15" name="Freeform 12">
              <a:extLst>
                <a:ext uri="{FF2B5EF4-FFF2-40B4-BE49-F238E27FC236}">
                  <a16:creationId xmlns:a16="http://schemas.microsoft.com/office/drawing/2014/main" id="{176C0E78-5DAC-E5C9-8864-A25BF4A7B30E}"/>
                </a:ext>
              </a:extLst>
            </p:cNvPr>
            <p:cNvSpPr>
              <a:spLocks/>
            </p:cNvSpPr>
            <p:nvPr/>
          </p:nvSpPr>
          <p:spPr bwMode="auto">
            <a:xfrm>
              <a:off x="2866" y="1570"/>
              <a:ext cx="349" cy="219"/>
            </a:xfrm>
            <a:custGeom>
              <a:avLst/>
              <a:gdLst>
                <a:gd name="T0" fmla="*/ 200 w 1288"/>
                <a:gd name="T1" fmla="*/ 0 h 806"/>
                <a:gd name="T2" fmla="*/ 1088 w 1288"/>
                <a:gd name="T3" fmla="*/ 0 h 806"/>
                <a:gd name="T4" fmla="*/ 1288 w 1288"/>
                <a:gd name="T5" fmla="*/ 201 h 806"/>
                <a:gd name="T6" fmla="*/ 1288 w 1288"/>
                <a:gd name="T7" fmla="*/ 605 h 806"/>
                <a:gd name="T8" fmla="*/ 1088 w 1288"/>
                <a:gd name="T9" fmla="*/ 806 h 806"/>
                <a:gd name="T10" fmla="*/ 200 w 1288"/>
                <a:gd name="T11" fmla="*/ 806 h 806"/>
                <a:gd name="T12" fmla="*/ 0 w 1288"/>
                <a:gd name="T13" fmla="*/ 605 h 806"/>
                <a:gd name="T14" fmla="*/ 0 w 1288"/>
                <a:gd name="T15" fmla="*/ 201 h 806"/>
                <a:gd name="T16" fmla="*/ 200 w 1288"/>
                <a:gd name="T17"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8" h="806">
                  <a:moveTo>
                    <a:pt x="200" y="0"/>
                  </a:moveTo>
                  <a:lnTo>
                    <a:pt x="1088" y="0"/>
                  </a:lnTo>
                  <a:cubicBezTo>
                    <a:pt x="1199" y="0"/>
                    <a:pt x="1288" y="90"/>
                    <a:pt x="1288" y="201"/>
                  </a:cubicBezTo>
                  <a:lnTo>
                    <a:pt x="1288" y="605"/>
                  </a:lnTo>
                  <a:cubicBezTo>
                    <a:pt x="1288" y="716"/>
                    <a:pt x="1199" y="806"/>
                    <a:pt x="1088" y="806"/>
                  </a:cubicBezTo>
                  <a:lnTo>
                    <a:pt x="200" y="806"/>
                  </a:lnTo>
                  <a:cubicBezTo>
                    <a:pt x="89" y="806"/>
                    <a:pt x="0" y="716"/>
                    <a:pt x="0" y="605"/>
                  </a:cubicBezTo>
                  <a:lnTo>
                    <a:pt x="0" y="201"/>
                  </a:lnTo>
                  <a:cubicBezTo>
                    <a:pt x="0" y="90"/>
                    <a:pt x="89" y="0"/>
                    <a:pt x="200" y="0"/>
                  </a:cubicBezTo>
                  <a:close/>
                </a:path>
              </a:pathLst>
            </a:custGeom>
            <a:solidFill>
              <a:srgbClr val="F4D7E3"/>
            </a:solidFill>
            <a:ln w="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6" name="Rectangle 13">
              <a:extLst>
                <a:ext uri="{FF2B5EF4-FFF2-40B4-BE49-F238E27FC236}">
                  <a16:creationId xmlns:a16="http://schemas.microsoft.com/office/drawing/2014/main" id="{623A6768-2C9B-04B8-2558-C081604B4B10}"/>
                </a:ext>
              </a:extLst>
            </p:cNvPr>
            <p:cNvSpPr>
              <a:spLocks noChangeArrowheads="1"/>
            </p:cNvSpPr>
            <p:nvPr/>
          </p:nvSpPr>
          <p:spPr bwMode="auto">
            <a:xfrm>
              <a:off x="2366" y="1632"/>
              <a:ext cx="25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Kernel</a:t>
              </a:r>
              <a:endParaRPr kumimoji="0" lang="en-US" sz="2000" b="0" i="0" u="none" strike="noStrike" cap="none" normalizeH="0" baseline="0">
                <a:ln>
                  <a:noFill/>
                </a:ln>
                <a:solidFill>
                  <a:schemeClr val="tx1"/>
                </a:solidFill>
                <a:effectLst/>
                <a:latin typeface="Arial" pitchFamily="34" charset="0"/>
              </a:endParaRPr>
            </a:p>
          </p:txBody>
        </p:sp>
        <p:sp>
          <p:nvSpPr>
            <p:cNvPr id="17" name="Rectangle 14">
              <a:extLst>
                <a:ext uri="{FF2B5EF4-FFF2-40B4-BE49-F238E27FC236}">
                  <a16:creationId xmlns:a16="http://schemas.microsoft.com/office/drawing/2014/main" id="{7E6676C1-5BC9-D262-9D63-DA73FC7E1B20}"/>
                </a:ext>
              </a:extLst>
            </p:cNvPr>
            <p:cNvSpPr>
              <a:spLocks noChangeArrowheads="1"/>
            </p:cNvSpPr>
            <p:nvPr/>
          </p:nvSpPr>
          <p:spPr bwMode="auto">
            <a:xfrm>
              <a:off x="2915" y="1572"/>
              <a:ext cx="26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Device</a:t>
              </a:r>
              <a:endParaRPr kumimoji="0" lang="en-US" sz="2000" b="0" i="0" u="none" strike="noStrike" cap="none" normalizeH="0" baseline="0">
                <a:ln>
                  <a:noFill/>
                </a:ln>
                <a:solidFill>
                  <a:schemeClr val="tx1"/>
                </a:solidFill>
                <a:effectLst/>
                <a:latin typeface="Arial" pitchFamily="34" charset="0"/>
              </a:endParaRPr>
            </a:p>
          </p:txBody>
        </p:sp>
        <p:sp>
          <p:nvSpPr>
            <p:cNvPr id="18" name="Rectangle 15">
              <a:extLst>
                <a:ext uri="{FF2B5EF4-FFF2-40B4-BE49-F238E27FC236}">
                  <a16:creationId xmlns:a16="http://schemas.microsoft.com/office/drawing/2014/main" id="{F6A74768-F5F1-0A22-266F-89786B237BFA}"/>
                </a:ext>
              </a:extLst>
            </p:cNvPr>
            <p:cNvSpPr>
              <a:spLocks noChangeArrowheads="1"/>
            </p:cNvSpPr>
            <p:nvPr/>
          </p:nvSpPr>
          <p:spPr bwMode="auto">
            <a:xfrm>
              <a:off x="2945" y="1671"/>
              <a:ext cx="2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driver</a:t>
              </a:r>
              <a:endParaRPr kumimoji="0" lang="en-US" sz="2000" b="0" i="0" u="none" strike="noStrike" cap="none" normalizeH="0" baseline="0">
                <a:ln>
                  <a:noFill/>
                </a:ln>
                <a:solidFill>
                  <a:schemeClr val="tx1"/>
                </a:solidFill>
                <a:effectLst/>
                <a:latin typeface="Arial" pitchFamily="34" charset="0"/>
              </a:endParaRPr>
            </a:p>
          </p:txBody>
        </p:sp>
        <p:sp>
          <p:nvSpPr>
            <p:cNvPr id="19" name="Line 16">
              <a:extLst>
                <a:ext uri="{FF2B5EF4-FFF2-40B4-BE49-F238E27FC236}">
                  <a16:creationId xmlns:a16="http://schemas.microsoft.com/office/drawing/2014/main" id="{D8FEB4C3-3C5F-C9DB-940D-3456B9061BC7}"/>
                </a:ext>
              </a:extLst>
            </p:cNvPr>
            <p:cNvSpPr>
              <a:spLocks noChangeShapeType="1"/>
            </p:cNvSpPr>
            <p:nvPr/>
          </p:nvSpPr>
          <p:spPr bwMode="auto">
            <a:xfrm>
              <a:off x="1520" y="1909"/>
              <a:ext cx="2462" cy="7"/>
            </a:xfrm>
            <a:prstGeom prst="line">
              <a:avLst/>
            </a:prstGeom>
            <a:noFill/>
            <a:ln w="38100" cap="flat">
              <a:solidFill>
                <a:srgbClr val="08091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p>
          </p:txBody>
        </p:sp>
        <p:sp>
          <p:nvSpPr>
            <p:cNvPr id="20" name="Rectangle 17">
              <a:extLst>
                <a:ext uri="{FF2B5EF4-FFF2-40B4-BE49-F238E27FC236}">
                  <a16:creationId xmlns:a16="http://schemas.microsoft.com/office/drawing/2014/main" id="{C3377DD2-6106-3832-4699-1C7E31015CB0}"/>
                </a:ext>
              </a:extLst>
            </p:cNvPr>
            <p:cNvSpPr>
              <a:spLocks noChangeArrowheads="1"/>
            </p:cNvSpPr>
            <p:nvPr/>
          </p:nvSpPr>
          <p:spPr bwMode="auto">
            <a:xfrm>
              <a:off x="2833" y="2094"/>
              <a:ext cx="3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Processor</a:t>
              </a:r>
              <a:endParaRPr kumimoji="0" lang="en-US" sz="2000" b="0" i="0" u="none" strike="noStrike" cap="none" normalizeH="0" baseline="0">
                <a:ln>
                  <a:noFill/>
                </a:ln>
                <a:solidFill>
                  <a:schemeClr val="tx1"/>
                </a:solidFill>
                <a:effectLst/>
                <a:latin typeface="Arial" pitchFamily="34" charset="0"/>
              </a:endParaRPr>
            </a:p>
          </p:txBody>
        </p:sp>
        <p:sp>
          <p:nvSpPr>
            <p:cNvPr id="21" name="Rectangle 18">
              <a:extLst>
                <a:ext uri="{FF2B5EF4-FFF2-40B4-BE49-F238E27FC236}">
                  <a16:creationId xmlns:a16="http://schemas.microsoft.com/office/drawing/2014/main" id="{BC91E5F4-88B2-1BC1-CD72-990EBE87F420}"/>
                </a:ext>
              </a:extLst>
            </p:cNvPr>
            <p:cNvSpPr>
              <a:spLocks noChangeArrowheads="1"/>
            </p:cNvSpPr>
            <p:nvPr/>
          </p:nvSpPr>
          <p:spPr bwMode="auto">
            <a:xfrm>
              <a:off x="2228" y="2011"/>
              <a:ext cx="359" cy="302"/>
            </a:xfrm>
            <a:prstGeom prst="rect">
              <a:avLst/>
            </a:prstGeom>
            <a:solidFill>
              <a:srgbClr val="E9AFAF"/>
            </a:solidFill>
            <a:ln w="8" cap="flat">
              <a:solidFill>
                <a:srgbClr val="08091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2" name="Rectangle 19">
              <a:extLst>
                <a:ext uri="{FF2B5EF4-FFF2-40B4-BE49-F238E27FC236}">
                  <a16:creationId xmlns:a16="http://schemas.microsoft.com/office/drawing/2014/main" id="{26FE107F-063E-60A2-29BE-66014C7FB3F2}"/>
                </a:ext>
              </a:extLst>
            </p:cNvPr>
            <p:cNvSpPr>
              <a:spLocks noChangeArrowheads="1"/>
            </p:cNvSpPr>
            <p:nvPr/>
          </p:nvSpPr>
          <p:spPr bwMode="auto">
            <a:xfrm>
              <a:off x="1617" y="2009"/>
              <a:ext cx="359" cy="303"/>
            </a:xfrm>
            <a:prstGeom prst="rect">
              <a:avLst/>
            </a:prstGeom>
            <a:solidFill>
              <a:srgbClr val="C6E9AF"/>
            </a:solidFill>
            <a:ln w="8" cap="flat">
              <a:solidFill>
                <a:srgbClr val="08091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3" name="Rectangle 20">
              <a:extLst>
                <a:ext uri="{FF2B5EF4-FFF2-40B4-BE49-F238E27FC236}">
                  <a16:creationId xmlns:a16="http://schemas.microsoft.com/office/drawing/2014/main" id="{9B652212-F8F5-46E7-8600-2F5433F64067}"/>
                </a:ext>
              </a:extLst>
            </p:cNvPr>
            <p:cNvSpPr>
              <a:spLocks noChangeArrowheads="1"/>
            </p:cNvSpPr>
            <p:nvPr/>
          </p:nvSpPr>
          <p:spPr bwMode="auto">
            <a:xfrm>
              <a:off x="2353" y="2057"/>
              <a:ext cx="12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I/O</a:t>
              </a:r>
              <a:endParaRPr kumimoji="0" lang="en-US" sz="2000" b="0" i="0" u="none" strike="noStrike" cap="none" normalizeH="0" baseline="0">
                <a:ln>
                  <a:noFill/>
                </a:ln>
                <a:solidFill>
                  <a:schemeClr val="tx1"/>
                </a:solidFill>
                <a:effectLst/>
                <a:latin typeface="Arial" pitchFamily="34" charset="0"/>
              </a:endParaRPr>
            </a:p>
          </p:txBody>
        </p:sp>
        <p:sp>
          <p:nvSpPr>
            <p:cNvPr id="24" name="Rectangle 21">
              <a:extLst>
                <a:ext uri="{FF2B5EF4-FFF2-40B4-BE49-F238E27FC236}">
                  <a16:creationId xmlns:a16="http://schemas.microsoft.com/office/drawing/2014/main" id="{9A57FCFE-6CD2-8792-29FF-7160B4D1CE50}"/>
                </a:ext>
              </a:extLst>
            </p:cNvPr>
            <p:cNvSpPr>
              <a:spLocks noChangeArrowheads="1"/>
            </p:cNvSpPr>
            <p:nvPr/>
          </p:nvSpPr>
          <p:spPr bwMode="auto">
            <a:xfrm>
              <a:off x="2282" y="2189"/>
              <a:ext cx="27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system</a:t>
              </a:r>
              <a:endParaRPr kumimoji="0" lang="en-US" sz="2000" b="0" i="0" u="none" strike="noStrike" cap="none" normalizeH="0" baseline="0">
                <a:ln>
                  <a:noFill/>
                </a:ln>
                <a:solidFill>
                  <a:schemeClr val="tx1"/>
                </a:solidFill>
                <a:effectLst/>
                <a:latin typeface="Arial" pitchFamily="34" charset="0"/>
              </a:endParaRPr>
            </a:p>
          </p:txBody>
        </p:sp>
        <p:sp>
          <p:nvSpPr>
            <p:cNvPr id="25" name="Rectangle 22">
              <a:extLst>
                <a:ext uri="{FF2B5EF4-FFF2-40B4-BE49-F238E27FC236}">
                  <a16:creationId xmlns:a16="http://schemas.microsoft.com/office/drawing/2014/main" id="{DC7E26C6-87C0-CBD7-9652-27AFAC8E4BEB}"/>
                </a:ext>
              </a:extLst>
            </p:cNvPr>
            <p:cNvSpPr>
              <a:spLocks noChangeArrowheads="1"/>
            </p:cNvSpPr>
            <p:nvPr/>
          </p:nvSpPr>
          <p:spPr bwMode="auto">
            <a:xfrm>
              <a:off x="1727" y="2047"/>
              <a:ext cx="12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I/O</a:t>
              </a:r>
              <a:endParaRPr kumimoji="0" lang="en-US" sz="2000" b="0" i="0" u="none" strike="noStrike" cap="none" normalizeH="0" baseline="0">
                <a:ln>
                  <a:noFill/>
                </a:ln>
                <a:solidFill>
                  <a:schemeClr val="tx1"/>
                </a:solidFill>
                <a:effectLst/>
                <a:latin typeface="Arial" pitchFamily="34" charset="0"/>
              </a:endParaRPr>
            </a:p>
          </p:txBody>
        </p:sp>
        <p:sp>
          <p:nvSpPr>
            <p:cNvPr id="26" name="Rectangle 23">
              <a:extLst>
                <a:ext uri="{FF2B5EF4-FFF2-40B4-BE49-F238E27FC236}">
                  <a16:creationId xmlns:a16="http://schemas.microsoft.com/office/drawing/2014/main" id="{245B286D-3370-711B-98CF-9C0C5A9694BB}"/>
                </a:ext>
              </a:extLst>
            </p:cNvPr>
            <p:cNvSpPr>
              <a:spLocks noChangeArrowheads="1"/>
            </p:cNvSpPr>
            <p:nvPr/>
          </p:nvSpPr>
          <p:spPr bwMode="auto">
            <a:xfrm>
              <a:off x="1655" y="2167"/>
              <a:ext cx="2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device</a:t>
              </a:r>
              <a:endParaRPr kumimoji="0" lang="en-US" sz="2000" b="0" i="0" u="none" strike="noStrike" cap="none" normalizeH="0" baseline="0">
                <a:ln>
                  <a:noFill/>
                </a:ln>
                <a:solidFill>
                  <a:schemeClr val="tx1"/>
                </a:solidFill>
                <a:effectLst/>
                <a:latin typeface="Arial" pitchFamily="34" charset="0"/>
              </a:endParaRPr>
            </a:p>
          </p:txBody>
        </p:sp>
        <p:sp>
          <p:nvSpPr>
            <p:cNvPr id="27" name="Rectangle 24">
              <a:extLst>
                <a:ext uri="{FF2B5EF4-FFF2-40B4-BE49-F238E27FC236}">
                  <a16:creationId xmlns:a16="http://schemas.microsoft.com/office/drawing/2014/main" id="{9D625A51-52D7-A400-AB21-1605CB8D2D7B}"/>
                </a:ext>
              </a:extLst>
            </p:cNvPr>
            <p:cNvSpPr>
              <a:spLocks noChangeArrowheads="1"/>
            </p:cNvSpPr>
            <p:nvPr/>
          </p:nvSpPr>
          <p:spPr bwMode="auto">
            <a:xfrm>
              <a:off x="2435" y="1383"/>
              <a:ext cx="60" cy="156"/>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28" name="Freeform 25">
              <a:extLst>
                <a:ext uri="{FF2B5EF4-FFF2-40B4-BE49-F238E27FC236}">
                  <a16:creationId xmlns:a16="http://schemas.microsoft.com/office/drawing/2014/main" id="{A11157D8-6E0E-C444-EA5A-BE28D5D4F2ED}"/>
                </a:ext>
              </a:extLst>
            </p:cNvPr>
            <p:cNvSpPr>
              <a:spLocks/>
            </p:cNvSpPr>
            <p:nvPr/>
          </p:nvSpPr>
          <p:spPr bwMode="auto">
            <a:xfrm>
              <a:off x="2387" y="1512"/>
              <a:ext cx="162" cy="53"/>
            </a:xfrm>
            <a:custGeom>
              <a:avLst/>
              <a:gdLst>
                <a:gd name="T0" fmla="*/ 0 w 598"/>
                <a:gd name="T1" fmla="*/ 0 h 195"/>
                <a:gd name="T2" fmla="*/ 598 w 598"/>
                <a:gd name="T3" fmla="*/ 0 h 195"/>
                <a:gd name="T4" fmla="*/ 253 w 598"/>
                <a:gd name="T5" fmla="*/ 195 h 195"/>
                <a:gd name="T6" fmla="*/ 0 w 598"/>
                <a:gd name="T7" fmla="*/ 0 h 195"/>
              </a:gdLst>
              <a:ahLst/>
              <a:cxnLst>
                <a:cxn ang="0">
                  <a:pos x="T0" y="T1"/>
                </a:cxn>
                <a:cxn ang="0">
                  <a:pos x="T2" y="T3"/>
                </a:cxn>
                <a:cxn ang="0">
                  <a:pos x="T4" y="T5"/>
                </a:cxn>
                <a:cxn ang="0">
                  <a:pos x="T6" y="T7"/>
                </a:cxn>
              </a:cxnLst>
              <a:rect l="0" t="0" r="r" b="b"/>
              <a:pathLst>
                <a:path w="598" h="195">
                  <a:moveTo>
                    <a:pt x="0" y="0"/>
                  </a:moveTo>
                  <a:lnTo>
                    <a:pt x="598" y="0"/>
                  </a:lnTo>
                  <a:lnTo>
                    <a:pt x="253" y="195"/>
                  </a:lnTo>
                  <a:lnTo>
                    <a:pt x="0"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9" name="Rectangle 26">
              <a:extLst>
                <a:ext uri="{FF2B5EF4-FFF2-40B4-BE49-F238E27FC236}">
                  <a16:creationId xmlns:a16="http://schemas.microsoft.com/office/drawing/2014/main" id="{6F0BD875-1112-D640-9646-364943FE9F5C}"/>
                </a:ext>
              </a:extLst>
            </p:cNvPr>
            <p:cNvSpPr>
              <a:spLocks noChangeArrowheads="1"/>
            </p:cNvSpPr>
            <p:nvPr/>
          </p:nvSpPr>
          <p:spPr bwMode="auto">
            <a:xfrm>
              <a:off x="2685" y="1696"/>
              <a:ext cx="156" cy="60"/>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0" name="Freeform 27">
              <a:extLst>
                <a:ext uri="{FF2B5EF4-FFF2-40B4-BE49-F238E27FC236}">
                  <a16:creationId xmlns:a16="http://schemas.microsoft.com/office/drawing/2014/main" id="{44AD6DFF-4218-A9B5-C005-5E5FD48E670E}"/>
                </a:ext>
              </a:extLst>
            </p:cNvPr>
            <p:cNvSpPr>
              <a:spLocks/>
            </p:cNvSpPr>
            <p:nvPr/>
          </p:nvSpPr>
          <p:spPr bwMode="auto">
            <a:xfrm>
              <a:off x="2814" y="1641"/>
              <a:ext cx="53" cy="162"/>
            </a:xfrm>
            <a:custGeom>
              <a:avLst/>
              <a:gdLst>
                <a:gd name="T0" fmla="*/ 0 w 195"/>
                <a:gd name="T1" fmla="*/ 597 h 597"/>
                <a:gd name="T2" fmla="*/ 0 w 195"/>
                <a:gd name="T3" fmla="*/ 0 h 597"/>
                <a:gd name="T4" fmla="*/ 195 w 195"/>
                <a:gd name="T5" fmla="*/ 344 h 597"/>
                <a:gd name="T6" fmla="*/ 0 w 195"/>
                <a:gd name="T7" fmla="*/ 597 h 597"/>
              </a:gdLst>
              <a:ahLst/>
              <a:cxnLst>
                <a:cxn ang="0">
                  <a:pos x="T0" y="T1"/>
                </a:cxn>
                <a:cxn ang="0">
                  <a:pos x="T2" y="T3"/>
                </a:cxn>
                <a:cxn ang="0">
                  <a:pos x="T4" y="T5"/>
                </a:cxn>
                <a:cxn ang="0">
                  <a:pos x="T6" y="T7"/>
                </a:cxn>
              </a:cxnLst>
              <a:rect l="0" t="0" r="r" b="b"/>
              <a:pathLst>
                <a:path w="195" h="597">
                  <a:moveTo>
                    <a:pt x="0" y="597"/>
                  </a:moveTo>
                  <a:lnTo>
                    <a:pt x="0" y="0"/>
                  </a:lnTo>
                  <a:lnTo>
                    <a:pt x="195" y="344"/>
                  </a:lnTo>
                  <a:lnTo>
                    <a:pt x="0" y="597"/>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1" name="Rectangle 28">
              <a:extLst>
                <a:ext uri="{FF2B5EF4-FFF2-40B4-BE49-F238E27FC236}">
                  <a16:creationId xmlns:a16="http://schemas.microsoft.com/office/drawing/2014/main" id="{4A22C8A0-B781-4630-4F09-FFC4E18635F5}"/>
                </a:ext>
              </a:extLst>
            </p:cNvPr>
            <p:cNvSpPr>
              <a:spLocks noChangeArrowheads="1"/>
            </p:cNvSpPr>
            <p:nvPr/>
          </p:nvSpPr>
          <p:spPr bwMode="auto">
            <a:xfrm>
              <a:off x="3066" y="1786"/>
              <a:ext cx="60" cy="168"/>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2" name="Freeform 29">
              <a:extLst>
                <a:ext uri="{FF2B5EF4-FFF2-40B4-BE49-F238E27FC236}">
                  <a16:creationId xmlns:a16="http://schemas.microsoft.com/office/drawing/2014/main" id="{FFF98B98-6AAB-7188-A448-415699CF4CA0}"/>
                </a:ext>
              </a:extLst>
            </p:cNvPr>
            <p:cNvSpPr>
              <a:spLocks/>
            </p:cNvSpPr>
            <p:nvPr/>
          </p:nvSpPr>
          <p:spPr bwMode="auto">
            <a:xfrm>
              <a:off x="3018" y="1925"/>
              <a:ext cx="162" cy="58"/>
            </a:xfrm>
            <a:custGeom>
              <a:avLst/>
              <a:gdLst>
                <a:gd name="T0" fmla="*/ 0 w 598"/>
                <a:gd name="T1" fmla="*/ 0 h 212"/>
                <a:gd name="T2" fmla="*/ 598 w 598"/>
                <a:gd name="T3" fmla="*/ 0 h 212"/>
                <a:gd name="T4" fmla="*/ 253 w 598"/>
                <a:gd name="T5" fmla="*/ 212 h 212"/>
                <a:gd name="T6" fmla="*/ 0 w 598"/>
                <a:gd name="T7" fmla="*/ 0 h 212"/>
              </a:gdLst>
              <a:ahLst/>
              <a:cxnLst>
                <a:cxn ang="0">
                  <a:pos x="T0" y="T1"/>
                </a:cxn>
                <a:cxn ang="0">
                  <a:pos x="T2" y="T3"/>
                </a:cxn>
                <a:cxn ang="0">
                  <a:pos x="T4" y="T5"/>
                </a:cxn>
                <a:cxn ang="0">
                  <a:pos x="T6" y="T7"/>
                </a:cxn>
              </a:cxnLst>
              <a:rect l="0" t="0" r="r" b="b"/>
              <a:pathLst>
                <a:path w="598" h="212">
                  <a:moveTo>
                    <a:pt x="0" y="0"/>
                  </a:moveTo>
                  <a:lnTo>
                    <a:pt x="598" y="0"/>
                  </a:lnTo>
                  <a:lnTo>
                    <a:pt x="253" y="212"/>
                  </a:lnTo>
                  <a:lnTo>
                    <a:pt x="0"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3" name="Rectangle 30">
              <a:extLst>
                <a:ext uri="{FF2B5EF4-FFF2-40B4-BE49-F238E27FC236}">
                  <a16:creationId xmlns:a16="http://schemas.microsoft.com/office/drawing/2014/main" id="{B251FCE3-6C8D-486F-3555-A78509E577C0}"/>
                </a:ext>
              </a:extLst>
            </p:cNvPr>
            <p:cNvSpPr>
              <a:spLocks noChangeArrowheads="1"/>
            </p:cNvSpPr>
            <p:nvPr/>
          </p:nvSpPr>
          <p:spPr bwMode="auto">
            <a:xfrm>
              <a:off x="2623" y="2150"/>
              <a:ext cx="178" cy="60"/>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4" name="Freeform 31">
              <a:extLst>
                <a:ext uri="{FF2B5EF4-FFF2-40B4-BE49-F238E27FC236}">
                  <a16:creationId xmlns:a16="http://schemas.microsoft.com/office/drawing/2014/main" id="{09CC8EAA-E00E-75B0-2F16-20C813508EBF}"/>
                </a:ext>
              </a:extLst>
            </p:cNvPr>
            <p:cNvSpPr>
              <a:spLocks/>
            </p:cNvSpPr>
            <p:nvPr/>
          </p:nvSpPr>
          <p:spPr bwMode="auto">
            <a:xfrm>
              <a:off x="2592" y="2103"/>
              <a:ext cx="61" cy="161"/>
            </a:xfrm>
            <a:custGeom>
              <a:avLst/>
              <a:gdLst>
                <a:gd name="T0" fmla="*/ 224 w 224"/>
                <a:gd name="T1" fmla="*/ 0 h 597"/>
                <a:gd name="T2" fmla="*/ 224 w 224"/>
                <a:gd name="T3" fmla="*/ 597 h 597"/>
                <a:gd name="T4" fmla="*/ 0 w 224"/>
                <a:gd name="T5" fmla="*/ 253 h 597"/>
                <a:gd name="T6" fmla="*/ 224 w 224"/>
                <a:gd name="T7" fmla="*/ 0 h 597"/>
              </a:gdLst>
              <a:ahLst/>
              <a:cxnLst>
                <a:cxn ang="0">
                  <a:pos x="T0" y="T1"/>
                </a:cxn>
                <a:cxn ang="0">
                  <a:pos x="T2" y="T3"/>
                </a:cxn>
                <a:cxn ang="0">
                  <a:pos x="T4" y="T5"/>
                </a:cxn>
                <a:cxn ang="0">
                  <a:pos x="T6" y="T7"/>
                </a:cxn>
              </a:cxnLst>
              <a:rect l="0" t="0" r="r" b="b"/>
              <a:pathLst>
                <a:path w="224" h="597">
                  <a:moveTo>
                    <a:pt x="224" y="0"/>
                  </a:moveTo>
                  <a:lnTo>
                    <a:pt x="224" y="597"/>
                  </a:lnTo>
                  <a:lnTo>
                    <a:pt x="0" y="253"/>
                  </a:lnTo>
                  <a:lnTo>
                    <a:pt x="224"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5" name="Rectangle 32">
              <a:extLst>
                <a:ext uri="{FF2B5EF4-FFF2-40B4-BE49-F238E27FC236}">
                  <a16:creationId xmlns:a16="http://schemas.microsoft.com/office/drawing/2014/main" id="{4EDD6A9F-C33E-E929-C6BA-23B0397AEFC1}"/>
                </a:ext>
              </a:extLst>
            </p:cNvPr>
            <p:cNvSpPr>
              <a:spLocks noChangeArrowheads="1"/>
            </p:cNvSpPr>
            <p:nvPr/>
          </p:nvSpPr>
          <p:spPr bwMode="auto">
            <a:xfrm>
              <a:off x="2004" y="2176"/>
              <a:ext cx="219" cy="60"/>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6" name="Freeform 33">
              <a:extLst>
                <a:ext uri="{FF2B5EF4-FFF2-40B4-BE49-F238E27FC236}">
                  <a16:creationId xmlns:a16="http://schemas.microsoft.com/office/drawing/2014/main" id="{899EEB10-DB8A-A2FD-92DE-322BAF24A62C}"/>
                </a:ext>
              </a:extLst>
            </p:cNvPr>
            <p:cNvSpPr>
              <a:spLocks/>
            </p:cNvSpPr>
            <p:nvPr/>
          </p:nvSpPr>
          <p:spPr bwMode="auto">
            <a:xfrm>
              <a:off x="1967" y="2129"/>
              <a:ext cx="74" cy="162"/>
            </a:xfrm>
            <a:custGeom>
              <a:avLst/>
              <a:gdLst>
                <a:gd name="T0" fmla="*/ 275 w 275"/>
                <a:gd name="T1" fmla="*/ 0 h 598"/>
                <a:gd name="T2" fmla="*/ 275 w 275"/>
                <a:gd name="T3" fmla="*/ 598 h 598"/>
                <a:gd name="T4" fmla="*/ 0 w 275"/>
                <a:gd name="T5" fmla="*/ 254 h 598"/>
                <a:gd name="T6" fmla="*/ 275 w 275"/>
                <a:gd name="T7" fmla="*/ 0 h 598"/>
              </a:gdLst>
              <a:ahLst/>
              <a:cxnLst>
                <a:cxn ang="0">
                  <a:pos x="T0" y="T1"/>
                </a:cxn>
                <a:cxn ang="0">
                  <a:pos x="T2" y="T3"/>
                </a:cxn>
                <a:cxn ang="0">
                  <a:pos x="T4" y="T5"/>
                </a:cxn>
                <a:cxn ang="0">
                  <a:pos x="T6" y="T7"/>
                </a:cxn>
              </a:cxnLst>
              <a:rect l="0" t="0" r="r" b="b"/>
              <a:pathLst>
                <a:path w="275" h="598">
                  <a:moveTo>
                    <a:pt x="275" y="0"/>
                  </a:moveTo>
                  <a:lnTo>
                    <a:pt x="275" y="598"/>
                  </a:lnTo>
                  <a:lnTo>
                    <a:pt x="0" y="254"/>
                  </a:lnTo>
                  <a:lnTo>
                    <a:pt x="275" y="0"/>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7" name="Rectangle 36">
              <a:extLst>
                <a:ext uri="{FF2B5EF4-FFF2-40B4-BE49-F238E27FC236}">
                  <a16:creationId xmlns:a16="http://schemas.microsoft.com/office/drawing/2014/main" id="{D1452CB2-76AA-C028-60CF-281358E6F553}"/>
                </a:ext>
              </a:extLst>
            </p:cNvPr>
            <p:cNvSpPr>
              <a:spLocks noChangeArrowheads="1"/>
            </p:cNvSpPr>
            <p:nvPr/>
          </p:nvSpPr>
          <p:spPr bwMode="auto">
            <a:xfrm>
              <a:off x="2150" y="2052"/>
              <a:ext cx="4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38" name="Freeform 37">
              <a:extLst>
                <a:ext uri="{FF2B5EF4-FFF2-40B4-BE49-F238E27FC236}">
                  <a16:creationId xmlns:a16="http://schemas.microsoft.com/office/drawing/2014/main" id="{89013625-B9A1-6B6F-F047-3292B0A705F5}"/>
                </a:ext>
              </a:extLst>
            </p:cNvPr>
            <p:cNvSpPr>
              <a:spLocks/>
            </p:cNvSpPr>
            <p:nvPr/>
          </p:nvSpPr>
          <p:spPr bwMode="auto">
            <a:xfrm>
              <a:off x="2164" y="2002"/>
              <a:ext cx="62" cy="151"/>
            </a:xfrm>
            <a:custGeom>
              <a:avLst/>
              <a:gdLst>
                <a:gd name="T0" fmla="*/ 0 w 228"/>
                <a:gd name="T1" fmla="*/ 558 h 558"/>
                <a:gd name="T2" fmla="*/ 0 w 228"/>
                <a:gd name="T3" fmla="*/ 0 h 558"/>
                <a:gd name="T4" fmla="*/ 228 w 228"/>
                <a:gd name="T5" fmla="*/ 321 h 558"/>
                <a:gd name="T6" fmla="*/ 0 w 228"/>
                <a:gd name="T7" fmla="*/ 558 h 558"/>
              </a:gdLst>
              <a:ahLst/>
              <a:cxnLst>
                <a:cxn ang="0">
                  <a:pos x="T0" y="T1"/>
                </a:cxn>
                <a:cxn ang="0">
                  <a:pos x="T2" y="T3"/>
                </a:cxn>
                <a:cxn ang="0">
                  <a:pos x="T4" y="T5"/>
                </a:cxn>
                <a:cxn ang="0">
                  <a:pos x="T6" y="T7"/>
                </a:cxn>
              </a:cxnLst>
              <a:rect l="0" t="0" r="r" b="b"/>
              <a:pathLst>
                <a:path w="228" h="558">
                  <a:moveTo>
                    <a:pt x="0" y="558"/>
                  </a:moveTo>
                  <a:lnTo>
                    <a:pt x="0" y="0"/>
                  </a:lnTo>
                  <a:lnTo>
                    <a:pt x="228" y="321"/>
                  </a:lnTo>
                  <a:lnTo>
                    <a:pt x="0" y="558"/>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39" name="Rectangle 38">
              <a:extLst>
                <a:ext uri="{FF2B5EF4-FFF2-40B4-BE49-F238E27FC236}">
                  <a16:creationId xmlns:a16="http://schemas.microsoft.com/office/drawing/2014/main" id="{988E17D1-8339-24B9-5244-0988192E10D9}"/>
                </a:ext>
              </a:extLst>
            </p:cNvPr>
            <p:cNvSpPr>
              <a:spLocks noChangeArrowheads="1"/>
            </p:cNvSpPr>
            <p:nvPr/>
          </p:nvSpPr>
          <p:spPr bwMode="auto">
            <a:xfrm>
              <a:off x="2115"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0" name="Rectangle 39">
              <a:extLst>
                <a:ext uri="{FF2B5EF4-FFF2-40B4-BE49-F238E27FC236}">
                  <a16:creationId xmlns:a16="http://schemas.microsoft.com/office/drawing/2014/main" id="{380EA946-6591-81D3-57BE-B459E8D45F26}"/>
                </a:ext>
              </a:extLst>
            </p:cNvPr>
            <p:cNvSpPr>
              <a:spLocks noChangeArrowheads="1"/>
            </p:cNvSpPr>
            <p:nvPr/>
          </p:nvSpPr>
          <p:spPr bwMode="auto">
            <a:xfrm>
              <a:off x="2081"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1" name="Rectangle 40">
              <a:extLst>
                <a:ext uri="{FF2B5EF4-FFF2-40B4-BE49-F238E27FC236}">
                  <a16:creationId xmlns:a16="http://schemas.microsoft.com/office/drawing/2014/main" id="{827A0999-51C7-48A5-0622-236C4CDD278F}"/>
                </a:ext>
              </a:extLst>
            </p:cNvPr>
            <p:cNvSpPr>
              <a:spLocks noChangeArrowheads="1"/>
            </p:cNvSpPr>
            <p:nvPr/>
          </p:nvSpPr>
          <p:spPr bwMode="auto">
            <a:xfrm>
              <a:off x="2047"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0DA705F0-4FD0-4423-7FCD-D348C728BDEE}"/>
                </a:ext>
              </a:extLst>
            </p:cNvPr>
            <p:cNvSpPr>
              <a:spLocks noChangeArrowheads="1"/>
            </p:cNvSpPr>
            <p:nvPr/>
          </p:nvSpPr>
          <p:spPr bwMode="auto">
            <a:xfrm>
              <a:off x="2013"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3" name="Rectangle 42">
              <a:extLst>
                <a:ext uri="{FF2B5EF4-FFF2-40B4-BE49-F238E27FC236}">
                  <a16:creationId xmlns:a16="http://schemas.microsoft.com/office/drawing/2014/main" id="{F22DB26B-D1E1-FA01-6814-0C78812CA3AF}"/>
                </a:ext>
              </a:extLst>
            </p:cNvPr>
            <p:cNvSpPr>
              <a:spLocks noChangeArrowheads="1"/>
            </p:cNvSpPr>
            <p:nvPr/>
          </p:nvSpPr>
          <p:spPr bwMode="auto">
            <a:xfrm>
              <a:off x="1977" y="2055"/>
              <a:ext cx="25"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4" name="Rectangle 43">
              <a:extLst>
                <a:ext uri="{FF2B5EF4-FFF2-40B4-BE49-F238E27FC236}">
                  <a16:creationId xmlns:a16="http://schemas.microsoft.com/office/drawing/2014/main" id="{B0F3348D-22EE-58C1-67A0-ADAFA211BAFB}"/>
                </a:ext>
              </a:extLst>
            </p:cNvPr>
            <p:cNvSpPr>
              <a:spLocks noChangeArrowheads="1"/>
            </p:cNvSpPr>
            <p:nvPr/>
          </p:nvSpPr>
          <p:spPr bwMode="auto">
            <a:xfrm>
              <a:off x="2750" y="2031"/>
              <a:ext cx="4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5" name="Freeform 44">
              <a:extLst>
                <a:ext uri="{FF2B5EF4-FFF2-40B4-BE49-F238E27FC236}">
                  <a16:creationId xmlns:a16="http://schemas.microsoft.com/office/drawing/2014/main" id="{803BB0ED-0C06-A035-447E-C0C515116E9D}"/>
                </a:ext>
              </a:extLst>
            </p:cNvPr>
            <p:cNvSpPr>
              <a:spLocks/>
            </p:cNvSpPr>
            <p:nvPr/>
          </p:nvSpPr>
          <p:spPr bwMode="auto">
            <a:xfrm>
              <a:off x="2764" y="1981"/>
              <a:ext cx="62" cy="151"/>
            </a:xfrm>
            <a:custGeom>
              <a:avLst/>
              <a:gdLst>
                <a:gd name="T0" fmla="*/ 0 w 228"/>
                <a:gd name="T1" fmla="*/ 558 h 558"/>
                <a:gd name="T2" fmla="*/ 0 w 228"/>
                <a:gd name="T3" fmla="*/ 0 h 558"/>
                <a:gd name="T4" fmla="*/ 228 w 228"/>
                <a:gd name="T5" fmla="*/ 321 h 558"/>
                <a:gd name="T6" fmla="*/ 0 w 228"/>
                <a:gd name="T7" fmla="*/ 558 h 558"/>
              </a:gdLst>
              <a:ahLst/>
              <a:cxnLst>
                <a:cxn ang="0">
                  <a:pos x="T0" y="T1"/>
                </a:cxn>
                <a:cxn ang="0">
                  <a:pos x="T2" y="T3"/>
                </a:cxn>
                <a:cxn ang="0">
                  <a:pos x="T4" y="T5"/>
                </a:cxn>
                <a:cxn ang="0">
                  <a:pos x="T6" y="T7"/>
                </a:cxn>
              </a:cxnLst>
              <a:rect l="0" t="0" r="r" b="b"/>
              <a:pathLst>
                <a:path w="228" h="558">
                  <a:moveTo>
                    <a:pt x="0" y="558"/>
                  </a:moveTo>
                  <a:lnTo>
                    <a:pt x="0" y="0"/>
                  </a:lnTo>
                  <a:lnTo>
                    <a:pt x="228" y="321"/>
                  </a:lnTo>
                  <a:lnTo>
                    <a:pt x="0" y="558"/>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46" name="Rectangle 45">
              <a:extLst>
                <a:ext uri="{FF2B5EF4-FFF2-40B4-BE49-F238E27FC236}">
                  <a16:creationId xmlns:a16="http://schemas.microsoft.com/office/drawing/2014/main" id="{EF1BA6EE-3997-4D73-B4FB-ADF9113FF992}"/>
                </a:ext>
              </a:extLst>
            </p:cNvPr>
            <p:cNvSpPr>
              <a:spLocks noChangeArrowheads="1"/>
            </p:cNvSpPr>
            <p:nvPr/>
          </p:nvSpPr>
          <p:spPr bwMode="auto">
            <a:xfrm>
              <a:off x="2715" y="2033"/>
              <a:ext cx="2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7" name="Rectangle 46">
              <a:extLst>
                <a:ext uri="{FF2B5EF4-FFF2-40B4-BE49-F238E27FC236}">
                  <a16:creationId xmlns:a16="http://schemas.microsoft.com/office/drawing/2014/main" id="{72F6785A-CAA5-5DB7-CDEC-9A356795478E}"/>
                </a:ext>
              </a:extLst>
            </p:cNvPr>
            <p:cNvSpPr>
              <a:spLocks noChangeArrowheads="1"/>
            </p:cNvSpPr>
            <p:nvPr/>
          </p:nvSpPr>
          <p:spPr bwMode="auto">
            <a:xfrm>
              <a:off x="2682" y="2033"/>
              <a:ext cx="24"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8" name="Rectangle 47">
              <a:extLst>
                <a:ext uri="{FF2B5EF4-FFF2-40B4-BE49-F238E27FC236}">
                  <a16:creationId xmlns:a16="http://schemas.microsoft.com/office/drawing/2014/main" id="{C8D9E959-6104-F201-02DA-98815B0900DF}"/>
                </a:ext>
              </a:extLst>
            </p:cNvPr>
            <p:cNvSpPr>
              <a:spLocks noChangeArrowheads="1"/>
            </p:cNvSpPr>
            <p:nvPr/>
          </p:nvSpPr>
          <p:spPr bwMode="auto">
            <a:xfrm>
              <a:off x="2648" y="2033"/>
              <a:ext cx="24"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49" name="Rectangle 48">
              <a:extLst>
                <a:ext uri="{FF2B5EF4-FFF2-40B4-BE49-F238E27FC236}">
                  <a16:creationId xmlns:a16="http://schemas.microsoft.com/office/drawing/2014/main" id="{62AE68ED-4F2F-DA52-41F6-B6C019E0F6AF}"/>
                </a:ext>
              </a:extLst>
            </p:cNvPr>
            <p:cNvSpPr>
              <a:spLocks noChangeArrowheads="1"/>
            </p:cNvSpPr>
            <p:nvPr/>
          </p:nvSpPr>
          <p:spPr bwMode="auto">
            <a:xfrm>
              <a:off x="2614" y="2033"/>
              <a:ext cx="24"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0" name="Rectangle 49">
              <a:extLst>
                <a:ext uri="{FF2B5EF4-FFF2-40B4-BE49-F238E27FC236}">
                  <a16:creationId xmlns:a16="http://schemas.microsoft.com/office/drawing/2014/main" id="{37CB200D-5DFF-C1A7-E65C-361045975310}"/>
                </a:ext>
              </a:extLst>
            </p:cNvPr>
            <p:cNvSpPr>
              <a:spLocks noChangeArrowheads="1"/>
            </p:cNvSpPr>
            <p:nvPr/>
          </p:nvSpPr>
          <p:spPr bwMode="auto">
            <a:xfrm>
              <a:off x="2578" y="2033"/>
              <a:ext cx="24"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1" name="Rectangle 50">
              <a:extLst>
                <a:ext uri="{FF2B5EF4-FFF2-40B4-BE49-F238E27FC236}">
                  <a16:creationId xmlns:a16="http://schemas.microsoft.com/office/drawing/2014/main" id="{E2E47437-5B2B-8152-74FB-26DAE873CF72}"/>
                </a:ext>
              </a:extLst>
            </p:cNvPr>
            <p:cNvSpPr>
              <a:spLocks noChangeArrowheads="1"/>
            </p:cNvSpPr>
            <p:nvPr/>
          </p:nvSpPr>
          <p:spPr bwMode="auto">
            <a:xfrm>
              <a:off x="2926" y="1808"/>
              <a:ext cx="56" cy="35"/>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2" name="Freeform 51">
              <a:extLst>
                <a:ext uri="{FF2B5EF4-FFF2-40B4-BE49-F238E27FC236}">
                  <a16:creationId xmlns:a16="http://schemas.microsoft.com/office/drawing/2014/main" id="{F5149199-6576-EE97-CEBE-AE5E091A61A0}"/>
                </a:ext>
              </a:extLst>
            </p:cNvPr>
            <p:cNvSpPr>
              <a:spLocks/>
            </p:cNvSpPr>
            <p:nvPr/>
          </p:nvSpPr>
          <p:spPr bwMode="auto">
            <a:xfrm>
              <a:off x="2875" y="1783"/>
              <a:ext cx="151" cy="49"/>
            </a:xfrm>
            <a:custGeom>
              <a:avLst/>
              <a:gdLst>
                <a:gd name="T0" fmla="*/ 558 w 558"/>
                <a:gd name="T1" fmla="*/ 180 h 180"/>
                <a:gd name="T2" fmla="*/ 0 w 558"/>
                <a:gd name="T3" fmla="*/ 180 h 180"/>
                <a:gd name="T4" fmla="*/ 322 w 558"/>
                <a:gd name="T5" fmla="*/ 0 h 180"/>
                <a:gd name="T6" fmla="*/ 558 w 558"/>
                <a:gd name="T7" fmla="*/ 180 h 180"/>
              </a:gdLst>
              <a:ahLst/>
              <a:cxnLst>
                <a:cxn ang="0">
                  <a:pos x="T0" y="T1"/>
                </a:cxn>
                <a:cxn ang="0">
                  <a:pos x="T2" y="T3"/>
                </a:cxn>
                <a:cxn ang="0">
                  <a:pos x="T4" y="T5"/>
                </a:cxn>
                <a:cxn ang="0">
                  <a:pos x="T6" y="T7"/>
                </a:cxn>
              </a:cxnLst>
              <a:rect l="0" t="0" r="r" b="b"/>
              <a:pathLst>
                <a:path w="558" h="180">
                  <a:moveTo>
                    <a:pt x="558" y="180"/>
                  </a:moveTo>
                  <a:lnTo>
                    <a:pt x="0" y="180"/>
                  </a:lnTo>
                  <a:lnTo>
                    <a:pt x="322" y="0"/>
                  </a:lnTo>
                  <a:lnTo>
                    <a:pt x="558" y="180"/>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53" name="Rectangle 52">
              <a:extLst>
                <a:ext uri="{FF2B5EF4-FFF2-40B4-BE49-F238E27FC236}">
                  <a16:creationId xmlns:a16="http://schemas.microsoft.com/office/drawing/2014/main" id="{D7EFCF87-A4D1-D142-D6B8-95999C9CD6CB}"/>
                </a:ext>
              </a:extLst>
            </p:cNvPr>
            <p:cNvSpPr>
              <a:spLocks noChangeArrowheads="1"/>
            </p:cNvSpPr>
            <p:nvPr/>
          </p:nvSpPr>
          <p:spPr bwMode="auto">
            <a:xfrm>
              <a:off x="2928" y="1851"/>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4" name="Rectangle 53">
              <a:extLst>
                <a:ext uri="{FF2B5EF4-FFF2-40B4-BE49-F238E27FC236}">
                  <a16:creationId xmlns:a16="http://schemas.microsoft.com/office/drawing/2014/main" id="{F61255BE-9C6B-48D6-B03F-8C00E761133E}"/>
                </a:ext>
              </a:extLst>
            </p:cNvPr>
            <p:cNvSpPr>
              <a:spLocks noChangeArrowheads="1"/>
            </p:cNvSpPr>
            <p:nvPr/>
          </p:nvSpPr>
          <p:spPr bwMode="auto">
            <a:xfrm>
              <a:off x="2928" y="1878"/>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5" name="Rectangle 54">
              <a:extLst>
                <a:ext uri="{FF2B5EF4-FFF2-40B4-BE49-F238E27FC236}">
                  <a16:creationId xmlns:a16="http://schemas.microsoft.com/office/drawing/2014/main" id="{426B4847-7951-074B-5A7D-934CB30F2E9C}"/>
                </a:ext>
              </a:extLst>
            </p:cNvPr>
            <p:cNvSpPr>
              <a:spLocks noChangeArrowheads="1"/>
            </p:cNvSpPr>
            <p:nvPr/>
          </p:nvSpPr>
          <p:spPr bwMode="auto">
            <a:xfrm>
              <a:off x="2928" y="1905"/>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6" name="Rectangle 55">
              <a:extLst>
                <a:ext uri="{FF2B5EF4-FFF2-40B4-BE49-F238E27FC236}">
                  <a16:creationId xmlns:a16="http://schemas.microsoft.com/office/drawing/2014/main" id="{E144C9BD-B8C0-08F4-D92E-6215EDC2A6CF}"/>
                </a:ext>
              </a:extLst>
            </p:cNvPr>
            <p:cNvSpPr>
              <a:spLocks noChangeArrowheads="1"/>
            </p:cNvSpPr>
            <p:nvPr/>
          </p:nvSpPr>
          <p:spPr bwMode="auto">
            <a:xfrm>
              <a:off x="2928" y="1931"/>
              <a:ext cx="56" cy="20"/>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7" name="Rectangle 56">
              <a:extLst>
                <a:ext uri="{FF2B5EF4-FFF2-40B4-BE49-F238E27FC236}">
                  <a16:creationId xmlns:a16="http://schemas.microsoft.com/office/drawing/2014/main" id="{B276D742-AF6A-DA42-DFD7-EC81091D747D}"/>
                </a:ext>
              </a:extLst>
            </p:cNvPr>
            <p:cNvSpPr>
              <a:spLocks noChangeArrowheads="1"/>
            </p:cNvSpPr>
            <p:nvPr/>
          </p:nvSpPr>
          <p:spPr bwMode="auto">
            <a:xfrm>
              <a:off x="2928" y="1960"/>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8" name="Rectangle 57">
              <a:extLst>
                <a:ext uri="{FF2B5EF4-FFF2-40B4-BE49-F238E27FC236}">
                  <a16:creationId xmlns:a16="http://schemas.microsoft.com/office/drawing/2014/main" id="{471DB367-15C3-A187-D0C4-B2ABC3B68ED2}"/>
                </a:ext>
              </a:extLst>
            </p:cNvPr>
            <p:cNvSpPr>
              <a:spLocks noChangeArrowheads="1"/>
            </p:cNvSpPr>
            <p:nvPr/>
          </p:nvSpPr>
          <p:spPr bwMode="auto">
            <a:xfrm>
              <a:off x="2697" y="1600"/>
              <a:ext cx="3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59" name="Freeform 58">
              <a:extLst>
                <a:ext uri="{FF2B5EF4-FFF2-40B4-BE49-F238E27FC236}">
                  <a16:creationId xmlns:a16="http://schemas.microsoft.com/office/drawing/2014/main" id="{DA11C20D-54A6-031C-969A-311F2D6A1609}"/>
                </a:ext>
              </a:extLst>
            </p:cNvPr>
            <p:cNvSpPr>
              <a:spLocks/>
            </p:cNvSpPr>
            <p:nvPr/>
          </p:nvSpPr>
          <p:spPr bwMode="auto">
            <a:xfrm>
              <a:off x="2673" y="1556"/>
              <a:ext cx="48" cy="152"/>
            </a:xfrm>
            <a:custGeom>
              <a:avLst/>
              <a:gdLst>
                <a:gd name="T0" fmla="*/ 179 w 179"/>
                <a:gd name="T1" fmla="*/ 0 h 558"/>
                <a:gd name="T2" fmla="*/ 179 w 179"/>
                <a:gd name="T3" fmla="*/ 558 h 558"/>
                <a:gd name="T4" fmla="*/ 0 w 179"/>
                <a:gd name="T5" fmla="*/ 237 h 558"/>
                <a:gd name="T6" fmla="*/ 179 w 179"/>
                <a:gd name="T7" fmla="*/ 0 h 558"/>
              </a:gdLst>
              <a:ahLst/>
              <a:cxnLst>
                <a:cxn ang="0">
                  <a:pos x="T0" y="T1"/>
                </a:cxn>
                <a:cxn ang="0">
                  <a:pos x="T2" y="T3"/>
                </a:cxn>
                <a:cxn ang="0">
                  <a:pos x="T4" y="T5"/>
                </a:cxn>
                <a:cxn ang="0">
                  <a:pos x="T6" y="T7"/>
                </a:cxn>
              </a:cxnLst>
              <a:rect l="0" t="0" r="r" b="b"/>
              <a:pathLst>
                <a:path w="179" h="558">
                  <a:moveTo>
                    <a:pt x="179" y="0"/>
                  </a:moveTo>
                  <a:lnTo>
                    <a:pt x="179" y="558"/>
                  </a:lnTo>
                  <a:lnTo>
                    <a:pt x="0" y="237"/>
                  </a:lnTo>
                  <a:lnTo>
                    <a:pt x="179" y="0"/>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0" name="Rectangle 59">
              <a:extLst>
                <a:ext uri="{FF2B5EF4-FFF2-40B4-BE49-F238E27FC236}">
                  <a16:creationId xmlns:a16="http://schemas.microsoft.com/office/drawing/2014/main" id="{ED61D195-16B9-C98E-CB0B-981B92A7DA94}"/>
                </a:ext>
              </a:extLst>
            </p:cNvPr>
            <p:cNvSpPr>
              <a:spLocks noChangeArrowheads="1"/>
            </p:cNvSpPr>
            <p:nvPr/>
          </p:nvSpPr>
          <p:spPr bwMode="auto">
            <a:xfrm>
              <a:off x="2740" y="1598"/>
              <a:ext cx="20"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1" name="Rectangle 60">
              <a:extLst>
                <a:ext uri="{FF2B5EF4-FFF2-40B4-BE49-F238E27FC236}">
                  <a16:creationId xmlns:a16="http://schemas.microsoft.com/office/drawing/2014/main" id="{6E7B3071-6452-D29A-B926-E2C9C0D111A1}"/>
                </a:ext>
              </a:extLst>
            </p:cNvPr>
            <p:cNvSpPr>
              <a:spLocks noChangeArrowheads="1"/>
            </p:cNvSpPr>
            <p:nvPr/>
          </p:nvSpPr>
          <p:spPr bwMode="auto">
            <a:xfrm>
              <a:off x="2767" y="159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2" name="Rectangle 61">
              <a:extLst>
                <a:ext uri="{FF2B5EF4-FFF2-40B4-BE49-F238E27FC236}">
                  <a16:creationId xmlns:a16="http://schemas.microsoft.com/office/drawing/2014/main" id="{7D036330-5D73-D9EF-5089-021DB9DF8E89}"/>
                </a:ext>
              </a:extLst>
            </p:cNvPr>
            <p:cNvSpPr>
              <a:spLocks noChangeArrowheads="1"/>
            </p:cNvSpPr>
            <p:nvPr/>
          </p:nvSpPr>
          <p:spPr bwMode="auto">
            <a:xfrm>
              <a:off x="2794" y="159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3" name="Rectangle 62">
              <a:extLst>
                <a:ext uri="{FF2B5EF4-FFF2-40B4-BE49-F238E27FC236}">
                  <a16:creationId xmlns:a16="http://schemas.microsoft.com/office/drawing/2014/main" id="{2730EAD8-1A84-E3F2-6C5B-AC8B50AE4CD1}"/>
                </a:ext>
              </a:extLst>
            </p:cNvPr>
            <p:cNvSpPr>
              <a:spLocks noChangeArrowheads="1"/>
            </p:cNvSpPr>
            <p:nvPr/>
          </p:nvSpPr>
          <p:spPr bwMode="auto">
            <a:xfrm>
              <a:off x="2821" y="159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4" name="Rectangle 63">
              <a:extLst>
                <a:ext uri="{FF2B5EF4-FFF2-40B4-BE49-F238E27FC236}">
                  <a16:creationId xmlns:a16="http://schemas.microsoft.com/office/drawing/2014/main" id="{8C4887B7-5B80-31A3-21DD-B9E7C585CFCE}"/>
                </a:ext>
              </a:extLst>
            </p:cNvPr>
            <p:cNvSpPr>
              <a:spLocks noChangeArrowheads="1"/>
            </p:cNvSpPr>
            <p:nvPr/>
          </p:nvSpPr>
          <p:spPr bwMode="auto">
            <a:xfrm>
              <a:off x="2849" y="1598"/>
              <a:ext cx="20"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5" name="Rectangle 64">
              <a:extLst>
                <a:ext uri="{FF2B5EF4-FFF2-40B4-BE49-F238E27FC236}">
                  <a16:creationId xmlns:a16="http://schemas.microsoft.com/office/drawing/2014/main" id="{554BB714-485A-7CCC-6473-0CDC60D2E3AA}"/>
                </a:ext>
              </a:extLst>
            </p:cNvPr>
            <p:cNvSpPr>
              <a:spLocks noChangeArrowheads="1"/>
            </p:cNvSpPr>
            <p:nvPr/>
          </p:nvSpPr>
          <p:spPr bwMode="auto">
            <a:xfrm>
              <a:off x="2566" y="1399"/>
              <a:ext cx="56" cy="3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6" name="Freeform 65">
              <a:extLst>
                <a:ext uri="{FF2B5EF4-FFF2-40B4-BE49-F238E27FC236}">
                  <a16:creationId xmlns:a16="http://schemas.microsoft.com/office/drawing/2014/main" id="{F1C6CE18-3E0F-A543-0CA8-2511C1427BDE}"/>
                </a:ext>
              </a:extLst>
            </p:cNvPr>
            <p:cNvSpPr>
              <a:spLocks/>
            </p:cNvSpPr>
            <p:nvPr/>
          </p:nvSpPr>
          <p:spPr bwMode="auto">
            <a:xfrm>
              <a:off x="2515" y="1375"/>
              <a:ext cx="151" cy="49"/>
            </a:xfrm>
            <a:custGeom>
              <a:avLst/>
              <a:gdLst>
                <a:gd name="T0" fmla="*/ 558 w 558"/>
                <a:gd name="T1" fmla="*/ 180 h 180"/>
                <a:gd name="T2" fmla="*/ 0 w 558"/>
                <a:gd name="T3" fmla="*/ 180 h 180"/>
                <a:gd name="T4" fmla="*/ 322 w 558"/>
                <a:gd name="T5" fmla="*/ 0 h 180"/>
                <a:gd name="T6" fmla="*/ 558 w 558"/>
                <a:gd name="T7" fmla="*/ 180 h 180"/>
              </a:gdLst>
              <a:ahLst/>
              <a:cxnLst>
                <a:cxn ang="0">
                  <a:pos x="T0" y="T1"/>
                </a:cxn>
                <a:cxn ang="0">
                  <a:pos x="T2" y="T3"/>
                </a:cxn>
                <a:cxn ang="0">
                  <a:pos x="T4" y="T5"/>
                </a:cxn>
                <a:cxn ang="0">
                  <a:pos x="T6" y="T7"/>
                </a:cxn>
              </a:cxnLst>
              <a:rect l="0" t="0" r="r" b="b"/>
              <a:pathLst>
                <a:path w="558" h="180">
                  <a:moveTo>
                    <a:pt x="558" y="180"/>
                  </a:moveTo>
                  <a:lnTo>
                    <a:pt x="0" y="180"/>
                  </a:lnTo>
                  <a:lnTo>
                    <a:pt x="322" y="0"/>
                  </a:lnTo>
                  <a:lnTo>
                    <a:pt x="558" y="180"/>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67" name="Rectangle 66">
              <a:extLst>
                <a:ext uri="{FF2B5EF4-FFF2-40B4-BE49-F238E27FC236}">
                  <a16:creationId xmlns:a16="http://schemas.microsoft.com/office/drawing/2014/main" id="{43426DD6-F36C-2069-2F7F-15D896E505EA}"/>
                </a:ext>
              </a:extLst>
            </p:cNvPr>
            <p:cNvSpPr>
              <a:spLocks noChangeArrowheads="1"/>
            </p:cNvSpPr>
            <p:nvPr/>
          </p:nvSpPr>
          <p:spPr bwMode="auto">
            <a:xfrm>
              <a:off x="2568" y="1443"/>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8" name="Rectangle 67">
              <a:extLst>
                <a:ext uri="{FF2B5EF4-FFF2-40B4-BE49-F238E27FC236}">
                  <a16:creationId xmlns:a16="http://schemas.microsoft.com/office/drawing/2014/main" id="{611778FF-A285-1453-8E3A-B08249EDC0EB}"/>
                </a:ext>
              </a:extLst>
            </p:cNvPr>
            <p:cNvSpPr>
              <a:spLocks noChangeArrowheads="1"/>
            </p:cNvSpPr>
            <p:nvPr/>
          </p:nvSpPr>
          <p:spPr bwMode="auto">
            <a:xfrm>
              <a:off x="2568" y="1469"/>
              <a:ext cx="56" cy="20"/>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69" name="Rectangle 68">
              <a:extLst>
                <a:ext uri="{FF2B5EF4-FFF2-40B4-BE49-F238E27FC236}">
                  <a16:creationId xmlns:a16="http://schemas.microsoft.com/office/drawing/2014/main" id="{3C5A0959-AD89-D4E6-A712-220CBDF3B5F9}"/>
                </a:ext>
              </a:extLst>
            </p:cNvPr>
            <p:cNvSpPr>
              <a:spLocks noChangeArrowheads="1"/>
            </p:cNvSpPr>
            <p:nvPr/>
          </p:nvSpPr>
          <p:spPr bwMode="auto">
            <a:xfrm>
              <a:off x="2568" y="1496"/>
              <a:ext cx="56" cy="20"/>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0" name="Rectangle 69">
              <a:extLst>
                <a:ext uri="{FF2B5EF4-FFF2-40B4-BE49-F238E27FC236}">
                  <a16:creationId xmlns:a16="http://schemas.microsoft.com/office/drawing/2014/main" id="{3DE32547-29EA-CE4C-D9AE-01BB13603818}"/>
                </a:ext>
              </a:extLst>
            </p:cNvPr>
            <p:cNvSpPr>
              <a:spLocks noChangeArrowheads="1"/>
            </p:cNvSpPr>
            <p:nvPr/>
          </p:nvSpPr>
          <p:spPr bwMode="auto">
            <a:xfrm>
              <a:off x="2568" y="1523"/>
              <a:ext cx="56" cy="19"/>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1" name="Rectangle 70">
              <a:extLst>
                <a:ext uri="{FF2B5EF4-FFF2-40B4-BE49-F238E27FC236}">
                  <a16:creationId xmlns:a16="http://schemas.microsoft.com/office/drawing/2014/main" id="{8663D5D4-3241-E779-7397-6A9F8AA87CD1}"/>
                </a:ext>
              </a:extLst>
            </p:cNvPr>
            <p:cNvSpPr>
              <a:spLocks noChangeArrowheads="1"/>
            </p:cNvSpPr>
            <p:nvPr/>
          </p:nvSpPr>
          <p:spPr bwMode="auto">
            <a:xfrm>
              <a:off x="3403" y="1756"/>
              <a:ext cx="3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Software</a:t>
              </a:r>
              <a:endParaRPr kumimoji="0" lang="en-US" sz="2000" b="0" i="0" u="none" strike="noStrike" cap="none" normalizeH="0" baseline="0">
                <a:ln>
                  <a:noFill/>
                </a:ln>
                <a:solidFill>
                  <a:schemeClr val="tx1"/>
                </a:solidFill>
                <a:effectLst/>
                <a:latin typeface="Arial" pitchFamily="34" charset="0"/>
              </a:endParaRPr>
            </a:p>
          </p:txBody>
        </p:sp>
        <p:sp>
          <p:nvSpPr>
            <p:cNvPr id="72" name="Rectangle 71">
              <a:extLst>
                <a:ext uri="{FF2B5EF4-FFF2-40B4-BE49-F238E27FC236}">
                  <a16:creationId xmlns:a16="http://schemas.microsoft.com/office/drawing/2014/main" id="{412C56A4-35E0-73C2-42CF-C36DE7CF7E6F}"/>
                </a:ext>
              </a:extLst>
            </p:cNvPr>
            <p:cNvSpPr>
              <a:spLocks noChangeArrowheads="1"/>
            </p:cNvSpPr>
            <p:nvPr/>
          </p:nvSpPr>
          <p:spPr bwMode="auto">
            <a:xfrm>
              <a:off x="3411" y="1951"/>
              <a:ext cx="38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Hardware</a:t>
              </a:r>
              <a:endParaRPr kumimoji="0" lang="en-US" sz="2000"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C8CA692C-0A4C-32F0-F832-CE0F1EA61303}"/>
                </a:ext>
              </a:extLst>
            </p:cNvPr>
            <p:cNvSpPr>
              <a:spLocks noChangeArrowheads="1"/>
            </p:cNvSpPr>
            <p:nvPr/>
          </p:nvSpPr>
          <p:spPr bwMode="auto">
            <a:xfrm>
              <a:off x="2568" y="1551"/>
              <a:ext cx="56" cy="20"/>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4" name="Rectangle 73">
              <a:extLst>
                <a:ext uri="{FF2B5EF4-FFF2-40B4-BE49-F238E27FC236}">
                  <a16:creationId xmlns:a16="http://schemas.microsoft.com/office/drawing/2014/main" id="{75FD8CC6-4F68-D6B0-D2EB-8564EE2E9441}"/>
                </a:ext>
              </a:extLst>
            </p:cNvPr>
            <p:cNvSpPr>
              <a:spLocks noChangeArrowheads="1"/>
            </p:cNvSpPr>
            <p:nvPr/>
          </p:nvSpPr>
          <p:spPr bwMode="auto">
            <a:xfrm>
              <a:off x="3762" y="1171"/>
              <a:ext cx="1017" cy="456"/>
            </a:xfrm>
            <a:prstGeom prst="rect">
              <a:avLst/>
            </a:prstGeom>
            <a:solidFill>
              <a:srgbClr val="FFFFFF"/>
            </a:solidFill>
            <a:ln w="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5" name="Rectangle 74">
              <a:extLst>
                <a:ext uri="{FF2B5EF4-FFF2-40B4-BE49-F238E27FC236}">
                  <a16:creationId xmlns:a16="http://schemas.microsoft.com/office/drawing/2014/main" id="{0848DF61-854D-45AF-730B-F2D255BAA8B4}"/>
                </a:ext>
              </a:extLst>
            </p:cNvPr>
            <p:cNvSpPr>
              <a:spLocks noChangeArrowheads="1"/>
            </p:cNvSpPr>
            <p:nvPr/>
          </p:nvSpPr>
          <p:spPr bwMode="auto">
            <a:xfrm>
              <a:off x="3843" y="1303"/>
              <a:ext cx="178" cy="60"/>
            </a:xfrm>
            <a:prstGeom prst="rect">
              <a:avLst/>
            </a:prstGeom>
            <a:solidFill>
              <a:srgbClr val="0044A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6" name="Freeform 75">
              <a:extLst>
                <a:ext uri="{FF2B5EF4-FFF2-40B4-BE49-F238E27FC236}">
                  <a16:creationId xmlns:a16="http://schemas.microsoft.com/office/drawing/2014/main" id="{02355DAA-E16A-6C17-CBD3-055D7EA1E303}"/>
                </a:ext>
              </a:extLst>
            </p:cNvPr>
            <p:cNvSpPr>
              <a:spLocks/>
            </p:cNvSpPr>
            <p:nvPr/>
          </p:nvSpPr>
          <p:spPr bwMode="auto">
            <a:xfrm>
              <a:off x="3991" y="1249"/>
              <a:ext cx="61" cy="162"/>
            </a:xfrm>
            <a:custGeom>
              <a:avLst/>
              <a:gdLst>
                <a:gd name="T0" fmla="*/ 0 w 224"/>
                <a:gd name="T1" fmla="*/ 597 h 597"/>
                <a:gd name="T2" fmla="*/ 0 w 224"/>
                <a:gd name="T3" fmla="*/ 0 h 597"/>
                <a:gd name="T4" fmla="*/ 224 w 224"/>
                <a:gd name="T5" fmla="*/ 344 h 597"/>
                <a:gd name="T6" fmla="*/ 0 w 224"/>
                <a:gd name="T7" fmla="*/ 597 h 597"/>
              </a:gdLst>
              <a:ahLst/>
              <a:cxnLst>
                <a:cxn ang="0">
                  <a:pos x="T0" y="T1"/>
                </a:cxn>
                <a:cxn ang="0">
                  <a:pos x="T2" y="T3"/>
                </a:cxn>
                <a:cxn ang="0">
                  <a:pos x="T4" y="T5"/>
                </a:cxn>
                <a:cxn ang="0">
                  <a:pos x="T6" y="T7"/>
                </a:cxn>
              </a:cxnLst>
              <a:rect l="0" t="0" r="r" b="b"/>
              <a:pathLst>
                <a:path w="224" h="597">
                  <a:moveTo>
                    <a:pt x="0" y="597"/>
                  </a:moveTo>
                  <a:lnTo>
                    <a:pt x="0" y="0"/>
                  </a:lnTo>
                  <a:lnTo>
                    <a:pt x="224" y="344"/>
                  </a:lnTo>
                  <a:lnTo>
                    <a:pt x="0" y="597"/>
                  </a:lnTo>
                  <a:close/>
                </a:path>
              </a:pathLst>
            </a:custGeom>
            <a:solidFill>
              <a:srgbClr val="0044A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7" name="Rectangle 76">
              <a:extLst>
                <a:ext uri="{FF2B5EF4-FFF2-40B4-BE49-F238E27FC236}">
                  <a16:creationId xmlns:a16="http://schemas.microsoft.com/office/drawing/2014/main" id="{20F0BC05-9140-E0A2-722F-02218DDDA1EA}"/>
                </a:ext>
              </a:extLst>
            </p:cNvPr>
            <p:cNvSpPr>
              <a:spLocks noChangeArrowheads="1"/>
            </p:cNvSpPr>
            <p:nvPr/>
          </p:nvSpPr>
          <p:spPr bwMode="auto">
            <a:xfrm>
              <a:off x="3975" y="1510"/>
              <a:ext cx="35" cy="57"/>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78" name="Freeform 77">
              <a:extLst>
                <a:ext uri="{FF2B5EF4-FFF2-40B4-BE49-F238E27FC236}">
                  <a16:creationId xmlns:a16="http://schemas.microsoft.com/office/drawing/2014/main" id="{DE7F48F6-FB5E-F2CD-447F-DFE4FB272C45}"/>
                </a:ext>
              </a:extLst>
            </p:cNvPr>
            <p:cNvSpPr>
              <a:spLocks/>
            </p:cNvSpPr>
            <p:nvPr/>
          </p:nvSpPr>
          <p:spPr bwMode="auto">
            <a:xfrm>
              <a:off x="3986" y="1466"/>
              <a:ext cx="49" cy="152"/>
            </a:xfrm>
            <a:custGeom>
              <a:avLst/>
              <a:gdLst>
                <a:gd name="T0" fmla="*/ 0 w 180"/>
                <a:gd name="T1" fmla="*/ 0 h 559"/>
                <a:gd name="T2" fmla="*/ 0 w 180"/>
                <a:gd name="T3" fmla="*/ 559 h 559"/>
                <a:gd name="T4" fmla="*/ 180 w 180"/>
                <a:gd name="T5" fmla="*/ 237 h 559"/>
                <a:gd name="T6" fmla="*/ 0 w 180"/>
                <a:gd name="T7" fmla="*/ 0 h 559"/>
              </a:gdLst>
              <a:ahLst/>
              <a:cxnLst>
                <a:cxn ang="0">
                  <a:pos x="T0" y="T1"/>
                </a:cxn>
                <a:cxn ang="0">
                  <a:pos x="T2" y="T3"/>
                </a:cxn>
                <a:cxn ang="0">
                  <a:pos x="T4" y="T5"/>
                </a:cxn>
                <a:cxn ang="0">
                  <a:pos x="T6" y="T7"/>
                </a:cxn>
              </a:cxnLst>
              <a:rect l="0" t="0" r="r" b="b"/>
              <a:pathLst>
                <a:path w="180" h="559">
                  <a:moveTo>
                    <a:pt x="0" y="0"/>
                  </a:moveTo>
                  <a:lnTo>
                    <a:pt x="0" y="559"/>
                  </a:lnTo>
                  <a:lnTo>
                    <a:pt x="180" y="237"/>
                  </a:lnTo>
                  <a:lnTo>
                    <a:pt x="0" y="0"/>
                  </a:lnTo>
                  <a:close/>
                </a:path>
              </a:pathLst>
            </a:custGeom>
            <a:solidFill>
              <a:srgbClr val="FF2A2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79" name="Rectangle 78">
              <a:extLst>
                <a:ext uri="{FF2B5EF4-FFF2-40B4-BE49-F238E27FC236}">
                  <a16:creationId xmlns:a16="http://schemas.microsoft.com/office/drawing/2014/main" id="{6C7AB79A-B3BD-1042-82EF-E758E5A38FB5}"/>
                </a:ext>
              </a:extLst>
            </p:cNvPr>
            <p:cNvSpPr>
              <a:spLocks noChangeArrowheads="1"/>
            </p:cNvSpPr>
            <p:nvPr/>
          </p:nvSpPr>
          <p:spPr bwMode="auto">
            <a:xfrm>
              <a:off x="3948" y="150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80" name="Rectangle 79">
              <a:extLst>
                <a:ext uri="{FF2B5EF4-FFF2-40B4-BE49-F238E27FC236}">
                  <a16:creationId xmlns:a16="http://schemas.microsoft.com/office/drawing/2014/main" id="{A918EF44-3CFD-7755-7B43-5E800A7AC6A2}"/>
                </a:ext>
              </a:extLst>
            </p:cNvPr>
            <p:cNvSpPr>
              <a:spLocks noChangeArrowheads="1"/>
            </p:cNvSpPr>
            <p:nvPr/>
          </p:nvSpPr>
          <p:spPr bwMode="auto">
            <a:xfrm>
              <a:off x="3921" y="150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81" name="Rectangle 80">
              <a:extLst>
                <a:ext uri="{FF2B5EF4-FFF2-40B4-BE49-F238E27FC236}">
                  <a16:creationId xmlns:a16="http://schemas.microsoft.com/office/drawing/2014/main" id="{17229B1A-C62F-DF75-31C1-2FAB1B43ABBF}"/>
                </a:ext>
              </a:extLst>
            </p:cNvPr>
            <p:cNvSpPr>
              <a:spLocks noChangeArrowheads="1"/>
            </p:cNvSpPr>
            <p:nvPr/>
          </p:nvSpPr>
          <p:spPr bwMode="auto">
            <a:xfrm>
              <a:off x="3894" y="150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82" name="Rectangle 81">
              <a:extLst>
                <a:ext uri="{FF2B5EF4-FFF2-40B4-BE49-F238E27FC236}">
                  <a16:creationId xmlns:a16="http://schemas.microsoft.com/office/drawing/2014/main" id="{827472E8-BDB1-3D1C-BCCA-A2C03A10754A}"/>
                </a:ext>
              </a:extLst>
            </p:cNvPr>
            <p:cNvSpPr>
              <a:spLocks noChangeArrowheads="1"/>
            </p:cNvSpPr>
            <p:nvPr/>
          </p:nvSpPr>
          <p:spPr bwMode="auto">
            <a:xfrm>
              <a:off x="3867" y="1508"/>
              <a:ext cx="20"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sp>
          <p:nvSpPr>
            <p:cNvPr id="83" name="Rectangle 82">
              <a:extLst>
                <a:ext uri="{FF2B5EF4-FFF2-40B4-BE49-F238E27FC236}">
                  <a16:creationId xmlns:a16="http://schemas.microsoft.com/office/drawing/2014/main" id="{F9D89B1B-B585-586E-C572-8413B8156E08}"/>
                </a:ext>
              </a:extLst>
            </p:cNvPr>
            <p:cNvSpPr>
              <a:spLocks noChangeArrowheads="1"/>
            </p:cNvSpPr>
            <p:nvPr/>
          </p:nvSpPr>
          <p:spPr bwMode="auto">
            <a:xfrm>
              <a:off x="4133" y="1272"/>
              <a:ext cx="31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Request</a:t>
              </a:r>
              <a:endParaRPr kumimoji="0" lang="en-US" sz="2000" b="0" i="0" u="none" strike="noStrike" cap="none" normalizeH="0" baseline="0">
                <a:ln>
                  <a:noFill/>
                </a:ln>
                <a:solidFill>
                  <a:schemeClr val="tx1"/>
                </a:solidFill>
                <a:effectLst/>
                <a:latin typeface="Arial" pitchFamily="34" charset="0"/>
              </a:endParaRPr>
            </a:p>
          </p:txBody>
        </p:sp>
        <p:sp>
          <p:nvSpPr>
            <p:cNvPr id="84" name="Rectangle 83">
              <a:extLst>
                <a:ext uri="{FF2B5EF4-FFF2-40B4-BE49-F238E27FC236}">
                  <a16:creationId xmlns:a16="http://schemas.microsoft.com/office/drawing/2014/main" id="{44F054C0-A608-5CE4-674A-E9604389020F}"/>
                </a:ext>
              </a:extLst>
            </p:cNvPr>
            <p:cNvSpPr>
              <a:spLocks noChangeArrowheads="1"/>
            </p:cNvSpPr>
            <p:nvPr/>
          </p:nvSpPr>
          <p:spPr bwMode="auto">
            <a:xfrm>
              <a:off x="4127" y="1469"/>
              <a:ext cx="3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Response</a:t>
              </a:r>
              <a:endParaRPr kumimoji="0" lang="en-US" sz="2000" b="0" i="0" u="none" strike="noStrike" cap="none" normalizeH="0" baseline="0">
                <a:ln>
                  <a:noFill/>
                </a:ln>
                <a:solidFill>
                  <a:schemeClr val="tx1"/>
                </a:solidFill>
                <a:effectLst/>
                <a:latin typeface="Arial" pitchFamily="34" charset="0"/>
              </a:endParaRPr>
            </a:p>
          </p:txBody>
        </p:sp>
        <p:sp>
          <p:nvSpPr>
            <p:cNvPr id="85" name="Rectangle 84">
              <a:extLst>
                <a:ext uri="{FF2B5EF4-FFF2-40B4-BE49-F238E27FC236}">
                  <a16:creationId xmlns:a16="http://schemas.microsoft.com/office/drawing/2014/main" id="{E8BDEC05-3C8C-F452-8523-4C5B3F41A76C}"/>
                </a:ext>
              </a:extLst>
            </p:cNvPr>
            <p:cNvSpPr>
              <a:spLocks noChangeArrowheads="1"/>
            </p:cNvSpPr>
            <p:nvPr/>
          </p:nvSpPr>
          <p:spPr bwMode="auto">
            <a:xfrm>
              <a:off x="3839" y="1508"/>
              <a:ext cx="19" cy="56"/>
            </a:xfrm>
            <a:prstGeom prst="rect">
              <a:avLst/>
            </a:prstGeom>
            <a:solidFill>
              <a:srgbClr val="FF2A2A"/>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p>
          </p:txBody>
        </p:sp>
      </p:grpSp>
    </p:spTree>
    <p:extLst>
      <p:ext uri="{BB962C8B-B14F-4D97-AF65-F5344CB8AC3E}">
        <p14:creationId xmlns:p14="http://schemas.microsoft.com/office/powerpoint/2010/main" val="4065931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6921-3C66-320C-FD41-0780C30C5F65}"/>
              </a:ext>
            </a:extLst>
          </p:cNvPr>
          <p:cNvSpPr>
            <a:spLocks noGrp="1"/>
          </p:cNvSpPr>
          <p:nvPr>
            <p:ph type="title"/>
          </p:nvPr>
        </p:nvSpPr>
        <p:spPr>
          <a:xfrm>
            <a:off x="152401" y="137652"/>
            <a:ext cx="10515600" cy="1147989"/>
          </a:xfrm>
        </p:spPr>
        <p:txBody>
          <a:bodyPr>
            <a:normAutofit/>
          </a:bodyPr>
          <a:lstStyle/>
          <a:p>
            <a:r>
              <a:rPr lang="fr-FR">
                <a:solidFill>
                  <a:schemeClr val="tx1"/>
                </a:solidFill>
              </a:rPr>
              <a:t>RAID 2, 3, 4</a:t>
            </a:r>
            <a:endParaRPr lang="en-IN"/>
          </a:p>
        </p:txBody>
      </p:sp>
      <p:sp>
        <p:nvSpPr>
          <p:cNvPr id="4" name="Footer Placeholder 3">
            <a:extLst>
              <a:ext uri="{FF2B5EF4-FFF2-40B4-BE49-F238E27FC236}">
                <a16:creationId xmlns:a16="http://schemas.microsoft.com/office/drawing/2014/main" id="{633893B7-CA58-30E3-9E9D-5E377AC5522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4F4305C-A95C-AAFD-4DBE-9913A67B46A6}"/>
              </a:ext>
            </a:extLst>
          </p:cNvPr>
          <p:cNvSpPr>
            <a:spLocks noGrp="1"/>
          </p:cNvSpPr>
          <p:nvPr>
            <p:ph type="sldNum" sz="quarter" idx="12"/>
          </p:nvPr>
        </p:nvSpPr>
        <p:spPr/>
        <p:txBody>
          <a:bodyPr/>
          <a:lstStyle/>
          <a:p>
            <a:fld id="{330EA680-D336-4FF7-8B7A-9848BB0A1C32}" type="slidenum">
              <a:rPr lang="en-US" smtClean="0"/>
              <a:t>40</a:t>
            </a:fld>
            <a:endParaRPr lang="en-US"/>
          </a:p>
        </p:txBody>
      </p:sp>
      <p:sp>
        <p:nvSpPr>
          <p:cNvPr id="6" name="Flowchart: Process 5">
            <a:extLst>
              <a:ext uri="{FF2B5EF4-FFF2-40B4-BE49-F238E27FC236}">
                <a16:creationId xmlns:a16="http://schemas.microsoft.com/office/drawing/2014/main" id="{D718D991-5A68-6D92-D25C-FD0347E30FAA}"/>
              </a:ext>
            </a:extLst>
          </p:cNvPr>
          <p:cNvSpPr/>
          <p:nvPr/>
        </p:nvSpPr>
        <p:spPr>
          <a:xfrm>
            <a:off x="1695451" y="1186316"/>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Magnetic Disk 6">
            <a:extLst>
              <a:ext uri="{FF2B5EF4-FFF2-40B4-BE49-F238E27FC236}">
                <a16:creationId xmlns:a16="http://schemas.microsoft.com/office/drawing/2014/main" id="{C0730A27-CD29-CC9E-147E-7DE1DB12BC7A}"/>
              </a:ext>
            </a:extLst>
          </p:cNvPr>
          <p:cNvSpPr/>
          <p:nvPr/>
        </p:nvSpPr>
        <p:spPr>
          <a:xfrm>
            <a:off x="1809750" y="349136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B17</a:t>
            </a:r>
          </a:p>
        </p:txBody>
      </p:sp>
      <p:sp>
        <p:nvSpPr>
          <p:cNvPr id="8" name="Flowchart: Magnetic Disk 7">
            <a:extLst>
              <a:ext uri="{FF2B5EF4-FFF2-40B4-BE49-F238E27FC236}">
                <a16:creationId xmlns:a16="http://schemas.microsoft.com/office/drawing/2014/main" id="{96964C01-FE0C-FACC-830F-52B8E7593324}"/>
              </a:ext>
            </a:extLst>
          </p:cNvPr>
          <p:cNvSpPr/>
          <p:nvPr/>
        </p:nvSpPr>
        <p:spPr>
          <a:xfrm>
            <a:off x="1800225" y="296749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B13</a:t>
            </a:r>
          </a:p>
        </p:txBody>
      </p:sp>
      <p:sp>
        <p:nvSpPr>
          <p:cNvPr id="9" name="Flowchart: Magnetic Disk 8">
            <a:extLst>
              <a:ext uri="{FF2B5EF4-FFF2-40B4-BE49-F238E27FC236}">
                <a16:creationId xmlns:a16="http://schemas.microsoft.com/office/drawing/2014/main" id="{B06514DA-5F24-1CE8-C6FD-6894D951E4DB}"/>
              </a:ext>
            </a:extLst>
          </p:cNvPr>
          <p:cNvSpPr/>
          <p:nvPr/>
        </p:nvSpPr>
        <p:spPr>
          <a:xfrm>
            <a:off x="1790700" y="24436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10" name="Flowchart: Magnetic Disk 9">
            <a:extLst>
              <a:ext uri="{FF2B5EF4-FFF2-40B4-BE49-F238E27FC236}">
                <a16:creationId xmlns:a16="http://schemas.microsoft.com/office/drawing/2014/main" id="{3A34A44F-1597-B54A-C7CA-51B12DCCCB84}"/>
              </a:ext>
            </a:extLst>
          </p:cNvPr>
          <p:cNvSpPr/>
          <p:nvPr/>
        </p:nvSpPr>
        <p:spPr>
          <a:xfrm>
            <a:off x="1800225" y="19102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1" name="Flowchart: Magnetic Disk 10">
            <a:extLst>
              <a:ext uri="{FF2B5EF4-FFF2-40B4-BE49-F238E27FC236}">
                <a16:creationId xmlns:a16="http://schemas.microsoft.com/office/drawing/2014/main" id="{EA1CE5A0-AC0C-F1D5-53FB-D24192B31397}"/>
              </a:ext>
            </a:extLst>
          </p:cNvPr>
          <p:cNvSpPr/>
          <p:nvPr/>
        </p:nvSpPr>
        <p:spPr>
          <a:xfrm>
            <a:off x="1800225" y="13768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2" name="Flowchart: Process 11">
            <a:extLst>
              <a:ext uri="{FF2B5EF4-FFF2-40B4-BE49-F238E27FC236}">
                <a16:creationId xmlns:a16="http://schemas.microsoft.com/office/drawing/2014/main" id="{243A94FE-1424-5388-A37F-2940D5B69259}"/>
              </a:ext>
            </a:extLst>
          </p:cNvPr>
          <p:cNvSpPr/>
          <p:nvPr/>
        </p:nvSpPr>
        <p:spPr>
          <a:xfrm>
            <a:off x="1876426" y="441529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3" name="Flowchart: Process 12">
            <a:extLst>
              <a:ext uri="{FF2B5EF4-FFF2-40B4-BE49-F238E27FC236}">
                <a16:creationId xmlns:a16="http://schemas.microsoft.com/office/drawing/2014/main" id="{C27E4D65-CDA2-429F-5159-0DCF35936B36}"/>
              </a:ext>
            </a:extLst>
          </p:cNvPr>
          <p:cNvSpPr/>
          <p:nvPr/>
        </p:nvSpPr>
        <p:spPr>
          <a:xfrm>
            <a:off x="3343276" y="1186316"/>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14" name="Flowchart: Magnetic Disk 13">
            <a:extLst>
              <a:ext uri="{FF2B5EF4-FFF2-40B4-BE49-F238E27FC236}">
                <a16:creationId xmlns:a16="http://schemas.microsoft.com/office/drawing/2014/main" id="{C4162BE2-17FB-64F8-9320-0966CC6DF56B}"/>
              </a:ext>
            </a:extLst>
          </p:cNvPr>
          <p:cNvSpPr/>
          <p:nvPr/>
        </p:nvSpPr>
        <p:spPr>
          <a:xfrm>
            <a:off x="3457575" y="349136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B18</a:t>
            </a:r>
          </a:p>
        </p:txBody>
      </p:sp>
      <p:sp>
        <p:nvSpPr>
          <p:cNvPr id="15" name="Flowchart: Magnetic Disk 14">
            <a:extLst>
              <a:ext uri="{FF2B5EF4-FFF2-40B4-BE49-F238E27FC236}">
                <a16:creationId xmlns:a16="http://schemas.microsoft.com/office/drawing/2014/main" id="{9FC7CE37-AF0F-57B5-9989-87CB8C952AC1}"/>
              </a:ext>
            </a:extLst>
          </p:cNvPr>
          <p:cNvSpPr/>
          <p:nvPr/>
        </p:nvSpPr>
        <p:spPr>
          <a:xfrm>
            <a:off x="3448050" y="296749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B14</a:t>
            </a:r>
          </a:p>
        </p:txBody>
      </p:sp>
      <p:sp>
        <p:nvSpPr>
          <p:cNvPr id="16" name="Flowchart: Magnetic Disk 15">
            <a:extLst>
              <a:ext uri="{FF2B5EF4-FFF2-40B4-BE49-F238E27FC236}">
                <a16:creationId xmlns:a16="http://schemas.microsoft.com/office/drawing/2014/main" id="{9FB6C09B-5DED-D919-5517-5AF6D1A15A1F}"/>
              </a:ext>
            </a:extLst>
          </p:cNvPr>
          <p:cNvSpPr/>
          <p:nvPr/>
        </p:nvSpPr>
        <p:spPr>
          <a:xfrm>
            <a:off x="3438525" y="24436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17" name="Flowchart: Magnetic Disk 16">
            <a:extLst>
              <a:ext uri="{FF2B5EF4-FFF2-40B4-BE49-F238E27FC236}">
                <a16:creationId xmlns:a16="http://schemas.microsoft.com/office/drawing/2014/main" id="{51881D7F-D5F5-4D7E-580D-2F076CC5B954}"/>
              </a:ext>
            </a:extLst>
          </p:cNvPr>
          <p:cNvSpPr/>
          <p:nvPr/>
        </p:nvSpPr>
        <p:spPr>
          <a:xfrm>
            <a:off x="3448050" y="19102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18" name="Flowchart: Magnetic Disk 17">
            <a:extLst>
              <a:ext uri="{FF2B5EF4-FFF2-40B4-BE49-F238E27FC236}">
                <a16:creationId xmlns:a16="http://schemas.microsoft.com/office/drawing/2014/main" id="{DB2B781C-42A2-8315-E710-E871BD00A342}"/>
              </a:ext>
            </a:extLst>
          </p:cNvPr>
          <p:cNvSpPr/>
          <p:nvPr/>
        </p:nvSpPr>
        <p:spPr>
          <a:xfrm>
            <a:off x="3448050" y="13768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9" name="Flowchart: Process 18">
            <a:extLst>
              <a:ext uri="{FF2B5EF4-FFF2-40B4-BE49-F238E27FC236}">
                <a16:creationId xmlns:a16="http://schemas.microsoft.com/office/drawing/2014/main" id="{45C2AEBE-D71C-63E7-F27B-D7F9AC6D6856}"/>
              </a:ext>
            </a:extLst>
          </p:cNvPr>
          <p:cNvSpPr/>
          <p:nvPr/>
        </p:nvSpPr>
        <p:spPr>
          <a:xfrm>
            <a:off x="3524251" y="441529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Flowchart: Process 19">
            <a:extLst>
              <a:ext uri="{FF2B5EF4-FFF2-40B4-BE49-F238E27FC236}">
                <a16:creationId xmlns:a16="http://schemas.microsoft.com/office/drawing/2014/main" id="{BAF6445C-AB5D-3D2A-BD5B-C6047135A03C}"/>
              </a:ext>
            </a:extLst>
          </p:cNvPr>
          <p:cNvSpPr/>
          <p:nvPr/>
        </p:nvSpPr>
        <p:spPr>
          <a:xfrm>
            <a:off x="5010151" y="1186316"/>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Flowchart: Magnetic Disk 20">
            <a:extLst>
              <a:ext uri="{FF2B5EF4-FFF2-40B4-BE49-F238E27FC236}">
                <a16:creationId xmlns:a16="http://schemas.microsoft.com/office/drawing/2014/main" id="{9DE10282-424F-4035-0894-1D135A75D2CA}"/>
              </a:ext>
            </a:extLst>
          </p:cNvPr>
          <p:cNvSpPr/>
          <p:nvPr/>
        </p:nvSpPr>
        <p:spPr>
          <a:xfrm>
            <a:off x="5124450" y="349136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B19</a:t>
            </a:r>
          </a:p>
        </p:txBody>
      </p:sp>
      <p:sp>
        <p:nvSpPr>
          <p:cNvPr id="22" name="Flowchart: Magnetic Disk 21">
            <a:extLst>
              <a:ext uri="{FF2B5EF4-FFF2-40B4-BE49-F238E27FC236}">
                <a16:creationId xmlns:a16="http://schemas.microsoft.com/office/drawing/2014/main" id="{0B71988A-CFAC-0523-710B-7B3CCBC47798}"/>
              </a:ext>
            </a:extLst>
          </p:cNvPr>
          <p:cNvSpPr/>
          <p:nvPr/>
        </p:nvSpPr>
        <p:spPr>
          <a:xfrm>
            <a:off x="5114925" y="296749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B15</a:t>
            </a:r>
          </a:p>
        </p:txBody>
      </p:sp>
      <p:sp>
        <p:nvSpPr>
          <p:cNvPr id="23" name="Flowchart: Magnetic Disk 22">
            <a:extLst>
              <a:ext uri="{FF2B5EF4-FFF2-40B4-BE49-F238E27FC236}">
                <a16:creationId xmlns:a16="http://schemas.microsoft.com/office/drawing/2014/main" id="{1AB3CD38-0777-9A6A-E050-AA4E4EFA9F4B}"/>
              </a:ext>
            </a:extLst>
          </p:cNvPr>
          <p:cNvSpPr/>
          <p:nvPr/>
        </p:nvSpPr>
        <p:spPr>
          <a:xfrm>
            <a:off x="5105400" y="24436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B11</a:t>
            </a:r>
          </a:p>
        </p:txBody>
      </p:sp>
      <p:sp>
        <p:nvSpPr>
          <p:cNvPr id="24" name="Flowchart: Magnetic Disk 23">
            <a:extLst>
              <a:ext uri="{FF2B5EF4-FFF2-40B4-BE49-F238E27FC236}">
                <a16:creationId xmlns:a16="http://schemas.microsoft.com/office/drawing/2014/main" id="{57201884-26B2-8B55-C7E4-B929AFB3762D}"/>
              </a:ext>
            </a:extLst>
          </p:cNvPr>
          <p:cNvSpPr/>
          <p:nvPr/>
        </p:nvSpPr>
        <p:spPr>
          <a:xfrm>
            <a:off x="5114925" y="19102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25" name="Flowchart: Magnetic Disk 24">
            <a:extLst>
              <a:ext uri="{FF2B5EF4-FFF2-40B4-BE49-F238E27FC236}">
                <a16:creationId xmlns:a16="http://schemas.microsoft.com/office/drawing/2014/main" id="{5F7F9C5E-6F80-FDF5-E34C-0063B4B1CA83}"/>
              </a:ext>
            </a:extLst>
          </p:cNvPr>
          <p:cNvSpPr/>
          <p:nvPr/>
        </p:nvSpPr>
        <p:spPr>
          <a:xfrm>
            <a:off x="5114925" y="13768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26" name="Flowchart: Process 25">
            <a:extLst>
              <a:ext uri="{FF2B5EF4-FFF2-40B4-BE49-F238E27FC236}">
                <a16:creationId xmlns:a16="http://schemas.microsoft.com/office/drawing/2014/main" id="{734CD68C-225F-173E-85E3-7CE5ACF9B438}"/>
              </a:ext>
            </a:extLst>
          </p:cNvPr>
          <p:cNvSpPr/>
          <p:nvPr/>
        </p:nvSpPr>
        <p:spPr>
          <a:xfrm>
            <a:off x="5191126" y="441529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3</a:t>
            </a:r>
          </a:p>
        </p:txBody>
      </p:sp>
      <p:sp>
        <p:nvSpPr>
          <p:cNvPr id="27" name="Flowchart: Process 26">
            <a:extLst>
              <a:ext uri="{FF2B5EF4-FFF2-40B4-BE49-F238E27FC236}">
                <a16:creationId xmlns:a16="http://schemas.microsoft.com/office/drawing/2014/main" id="{C134746B-D83B-0509-5066-D31F65F690D6}"/>
              </a:ext>
            </a:extLst>
          </p:cNvPr>
          <p:cNvSpPr/>
          <p:nvPr/>
        </p:nvSpPr>
        <p:spPr>
          <a:xfrm>
            <a:off x="6657976" y="1186316"/>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8" name="Flowchart: Magnetic Disk 27">
            <a:extLst>
              <a:ext uri="{FF2B5EF4-FFF2-40B4-BE49-F238E27FC236}">
                <a16:creationId xmlns:a16="http://schemas.microsoft.com/office/drawing/2014/main" id="{C994D46D-2C0B-FBBE-B565-7863178F82AF}"/>
              </a:ext>
            </a:extLst>
          </p:cNvPr>
          <p:cNvSpPr/>
          <p:nvPr/>
        </p:nvSpPr>
        <p:spPr>
          <a:xfrm>
            <a:off x="6772275" y="349136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B20</a:t>
            </a:r>
          </a:p>
        </p:txBody>
      </p:sp>
      <p:sp>
        <p:nvSpPr>
          <p:cNvPr id="29" name="Flowchart: Magnetic Disk 28">
            <a:extLst>
              <a:ext uri="{FF2B5EF4-FFF2-40B4-BE49-F238E27FC236}">
                <a16:creationId xmlns:a16="http://schemas.microsoft.com/office/drawing/2014/main" id="{21482280-D1DA-3391-C441-68282536D3D4}"/>
              </a:ext>
            </a:extLst>
          </p:cNvPr>
          <p:cNvSpPr/>
          <p:nvPr/>
        </p:nvSpPr>
        <p:spPr>
          <a:xfrm>
            <a:off x="6762750" y="2967492"/>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B16</a:t>
            </a:r>
          </a:p>
        </p:txBody>
      </p:sp>
      <p:sp>
        <p:nvSpPr>
          <p:cNvPr id="30" name="Flowchart: Magnetic Disk 29">
            <a:extLst>
              <a:ext uri="{FF2B5EF4-FFF2-40B4-BE49-F238E27FC236}">
                <a16:creationId xmlns:a16="http://schemas.microsoft.com/office/drawing/2014/main" id="{0BC7572B-AA7A-6977-781B-190DEF82639E}"/>
              </a:ext>
            </a:extLst>
          </p:cNvPr>
          <p:cNvSpPr/>
          <p:nvPr/>
        </p:nvSpPr>
        <p:spPr>
          <a:xfrm>
            <a:off x="6753225" y="24436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B12</a:t>
            </a:r>
          </a:p>
        </p:txBody>
      </p:sp>
      <p:sp>
        <p:nvSpPr>
          <p:cNvPr id="31" name="Flowchart: Magnetic Disk 30">
            <a:extLst>
              <a:ext uri="{FF2B5EF4-FFF2-40B4-BE49-F238E27FC236}">
                <a16:creationId xmlns:a16="http://schemas.microsoft.com/office/drawing/2014/main" id="{964BEA0E-237D-9503-AAE4-53BE0582836C}"/>
              </a:ext>
            </a:extLst>
          </p:cNvPr>
          <p:cNvSpPr/>
          <p:nvPr/>
        </p:nvSpPr>
        <p:spPr>
          <a:xfrm>
            <a:off x="6762750" y="19102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32" name="Flowchart: Magnetic Disk 31">
            <a:extLst>
              <a:ext uri="{FF2B5EF4-FFF2-40B4-BE49-F238E27FC236}">
                <a16:creationId xmlns:a16="http://schemas.microsoft.com/office/drawing/2014/main" id="{1EE011FE-FD22-FA35-106A-6D8D0E6F3C7A}"/>
              </a:ext>
            </a:extLst>
          </p:cNvPr>
          <p:cNvSpPr/>
          <p:nvPr/>
        </p:nvSpPr>
        <p:spPr>
          <a:xfrm>
            <a:off x="6762750" y="1376817"/>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33" name="Flowchart: Process 32">
            <a:extLst>
              <a:ext uri="{FF2B5EF4-FFF2-40B4-BE49-F238E27FC236}">
                <a16:creationId xmlns:a16="http://schemas.microsoft.com/office/drawing/2014/main" id="{1CD6923C-577F-DBFB-A17A-AB1947F17208}"/>
              </a:ext>
            </a:extLst>
          </p:cNvPr>
          <p:cNvSpPr/>
          <p:nvPr/>
        </p:nvSpPr>
        <p:spPr>
          <a:xfrm>
            <a:off x="6838951" y="4415292"/>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4</a:t>
            </a:r>
          </a:p>
        </p:txBody>
      </p:sp>
      <p:sp>
        <p:nvSpPr>
          <p:cNvPr id="34" name="Flowchart: Process 33">
            <a:extLst>
              <a:ext uri="{FF2B5EF4-FFF2-40B4-BE49-F238E27FC236}">
                <a16:creationId xmlns:a16="http://schemas.microsoft.com/office/drawing/2014/main" id="{7731086E-4122-C8FC-C090-BC5C5814D697}"/>
              </a:ext>
            </a:extLst>
          </p:cNvPr>
          <p:cNvSpPr/>
          <p:nvPr/>
        </p:nvSpPr>
        <p:spPr>
          <a:xfrm>
            <a:off x="8639176" y="1195841"/>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Flowchart: Magnetic Disk 34">
            <a:extLst>
              <a:ext uri="{FF2B5EF4-FFF2-40B4-BE49-F238E27FC236}">
                <a16:creationId xmlns:a16="http://schemas.microsoft.com/office/drawing/2014/main" id="{DBF359A4-D4E5-3B74-5F58-A38B87127138}"/>
              </a:ext>
            </a:extLst>
          </p:cNvPr>
          <p:cNvSpPr/>
          <p:nvPr/>
        </p:nvSpPr>
        <p:spPr>
          <a:xfrm>
            <a:off x="8753475" y="3500892"/>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a:t>
            </a:r>
          </a:p>
        </p:txBody>
      </p:sp>
      <p:sp>
        <p:nvSpPr>
          <p:cNvPr id="36" name="Flowchart: Magnetic Disk 35">
            <a:extLst>
              <a:ext uri="{FF2B5EF4-FFF2-40B4-BE49-F238E27FC236}">
                <a16:creationId xmlns:a16="http://schemas.microsoft.com/office/drawing/2014/main" id="{FF65A123-F222-A862-E1B1-DE9934CCCD0E}"/>
              </a:ext>
            </a:extLst>
          </p:cNvPr>
          <p:cNvSpPr/>
          <p:nvPr/>
        </p:nvSpPr>
        <p:spPr>
          <a:xfrm>
            <a:off x="8743950" y="2977017"/>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a:t>
            </a:r>
          </a:p>
        </p:txBody>
      </p:sp>
      <p:sp>
        <p:nvSpPr>
          <p:cNvPr id="37" name="Flowchart: Magnetic Disk 36">
            <a:extLst>
              <a:ext uri="{FF2B5EF4-FFF2-40B4-BE49-F238E27FC236}">
                <a16:creationId xmlns:a16="http://schemas.microsoft.com/office/drawing/2014/main" id="{FF3B7C47-0A3A-6811-AC2C-18F444273030}"/>
              </a:ext>
            </a:extLst>
          </p:cNvPr>
          <p:cNvSpPr/>
          <p:nvPr/>
        </p:nvSpPr>
        <p:spPr>
          <a:xfrm>
            <a:off x="8734425" y="2453142"/>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a:t>
            </a:r>
          </a:p>
        </p:txBody>
      </p:sp>
      <p:sp>
        <p:nvSpPr>
          <p:cNvPr id="38" name="Flowchart: Magnetic Disk 37">
            <a:extLst>
              <a:ext uri="{FF2B5EF4-FFF2-40B4-BE49-F238E27FC236}">
                <a16:creationId xmlns:a16="http://schemas.microsoft.com/office/drawing/2014/main" id="{2088E39F-6106-A0E7-14A3-EDC759527A35}"/>
              </a:ext>
            </a:extLst>
          </p:cNvPr>
          <p:cNvSpPr/>
          <p:nvPr/>
        </p:nvSpPr>
        <p:spPr>
          <a:xfrm>
            <a:off x="8743950" y="1919742"/>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a:t>
            </a:r>
          </a:p>
        </p:txBody>
      </p:sp>
      <p:sp>
        <p:nvSpPr>
          <p:cNvPr id="39" name="Flowchart: Magnetic Disk 38">
            <a:extLst>
              <a:ext uri="{FF2B5EF4-FFF2-40B4-BE49-F238E27FC236}">
                <a16:creationId xmlns:a16="http://schemas.microsoft.com/office/drawing/2014/main" id="{80CB57AA-11E6-93A4-362D-C3D2D4820235}"/>
              </a:ext>
            </a:extLst>
          </p:cNvPr>
          <p:cNvSpPr/>
          <p:nvPr/>
        </p:nvSpPr>
        <p:spPr>
          <a:xfrm>
            <a:off x="8743950" y="1386342"/>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a:t>
            </a:r>
          </a:p>
        </p:txBody>
      </p:sp>
      <p:sp>
        <p:nvSpPr>
          <p:cNvPr id="40" name="Flowchart: Process 39">
            <a:extLst>
              <a:ext uri="{FF2B5EF4-FFF2-40B4-BE49-F238E27FC236}">
                <a16:creationId xmlns:a16="http://schemas.microsoft.com/office/drawing/2014/main" id="{710025FD-36C5-EF90-AAD5-2B7531105CDC}"/>
              </a:ext>
            </a:extLst>
          </p:cNvPr>
          <p:cNvSpPr/>
          <p:nvPr/>
        </p:nvSpPr>
        <p:spPr>
          <a:xfrm>
            <a:off x="8639177" y="4424817"/>
            <a:ext cx="1581150" cy="6529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Parity Disk</a:t>
            </a:r>
          </a:p>
        </p:txBody>
      </p:sp>
      <mc:AlternateContent xmlns:mc="http://schemas.openxmlformats.org/markup-compatibility/2006" xmlns:a14="http://schemas.microsoft.com/office/drawing/2010/main">
        <mc:Choice Requires="a14">
          <p:sp>
            <p:nvSpPr>
              <p:cNvPr id="41" name="Text Placeholder 2">
                <a:extLst>
                  <a:ext uri="{FF2B5EF4-FFF2-40B4-BE49-F238E27FC236}">
                    <a16:creationId xmlns:a16="http://schemas.microsoft.com/office/drawing/2014/main" id="{9925D09C-B7B8-86BF-472D-9C0D39F3A052}"/>
                  </a:ext>
                </a:extLst>
              </p:cNvPr>
              <p:cNvSpPr txBox="1">
                <a:spLocks/>
              </p:cNvSpPr>
              <p:nvPr/>
            </p:nvSpPr>
            <p:spPr>
              <a:xfrm>
                <a:off x="302251" y="5114481"/>
                <a:ext cx="4613615" cy="1165223"/>
              </a:xfrm>
              <a:prstGeom prst="rect">
                <a:avLst/>
              </a:prstGeom>
            </p:spPr>
            <p:txBody>
              <a:bodyPr vert="horz" lIns="0" tIns="0" rIns="0" bIns="0" rtlCol="0">
                <a:noAutofit/>
              </a:bodyPr>
              <a:lstStyle>
                <a:defPPr marL="432000" marR="0" lvl="0" indent="-324000" algn="l" hangingPunct="1">
                  <a:spcBef>
                    <a:spcPts val="0"/>
                  </a:spcBef>
                  <a:spcAft>
                    <a:spcPts val="1414"/>
                  </a:spcAft>
                  <a:buSzPct val="45000"/>
                  <a:buFont typeface="StarSymbol"/>
                  <a:buNone/>
                  <a:tabLst/>
                  <a:defRPr lang="fr-FR" sz="3200" b="0" i="0" u="none" strike="noStrike" kern="1200" spc="0">
                    <a:ln>
                      <a:noFill/>
                    </a:ln>
                    <a:solidFill>
                      <a:srgbClr val="000000"/>
                    </a:solidFill>
                    <a:latin typeface="Calibri"/>
                    <a:ea typeface="Microsoft YaHei" pitchFamily="2"/>
                    <a:cs typeface="Mangal" pitchFamily="2"/>
                  </a:defRPr>
                </a:defPPr>
                <a:lvl1pPr marL="432000" marR="0" lvl="0" indent="-324000" algn="l" defTabSz="914400" rtl="0" eaLnBrk="1" latinLnBrk="0" hangingPunct="1">
                  <a:spcBef>
                    <a:spcPts val="0"/>
                  </a:spcBef>
                  <a:spcAft>
                    <a:spcPts val="1414"/>
                  </a:spcAft>
                  <a:buClr>
                    <a:schemeClr val="accent1"/>
                  </a:buClr>
                  <a:buSzPct val="45000"/>
                  <a:buFont typeface="StarSymbol"/>
                  <a:buChar char="●"/>
                  <a:tabLst/>
                  <a:defRPr lang="fr-FR" sz="3200" b="0" i="0" u="none" strike="noStrike" kern="1200" spc="0">
                    <a:ln>
                      <a:noFill/>
                    </a:ln>
                    <a:solidFill>
                      <a:srgbClr val="000000"/>
                    </a:solidFill>
                    <a:latin typeface="Calibri"/>
                    <a:ea typeface="Microsoft YaHei" pitchFamily="2"/>
                    <a:cs typeface="Mangal" pitchFamily="2"/>
                  </a:defRPr>
                </a:lvl1pPr>
                <a:lvl2pPr marL="864000" marR="0" lvl="1" indent="-324000" algn="l" defTabSz="914400" rtl="0" eaLnBrk="1" latinLnBrk="0" hangingPunct="1">
                  <a:spcBef>
                    <a:spcPts val="0"/>
                  </a:spcBef>
                  <a:spcAft>
                    <a:spcPts val="1134"/>
                  </a:spcAft>
                  <a:buClr>
                    <a:schemeClr val="accent1"/>
                  </a:buClr>
                  <a:buSzPct val="45000"/>
                  <a:buFont typeface="StarSymbol"/>
                  <a:buChar char="●"/>
                  <a:tabLst/>
                  <a:defRPr lang="fr-FR" sz="2400" b="0" i="0" u="none" strike="noStrike" kern="1200" spc="0">
                    <a:ln>
                      <a:noFill/>
                    </a:ln>
                    <a:solidFill>
                      <a:srgbClr val="000000"/>
                    </a:solidFill>
                    <a:latin typeface="Calibri"/>
                    <a:ea typeface="Microsoft YaHei" pitchFamily="2"/>
                    <a:cs typeface="Mangal" pitchFamily="2"/>
                  </a:defRPr>
                </a:lvl2pPr>
                <a:lvl3pPr marL="1295999" marR="0" lvl="2" indent="-288000" algn="l" defTabSz="914400" rtl="0" eaLnBrk="1" latinLnBrk="0" hangingPunct="1">
                  <a:spcBef>
                    <a:spcPts val="0"/>
                  </a:spcBef>
                  <a:spcAft>
                    <a:spcPts val="850"/>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3pPr>
                <a:lvl4pPr marL="1728000" marR="0" lvl="3" indent="-216000" algn="l" defTabSz="914400" rtl="0" eaLnBrk="1" latinLnBrk="0" hangingPunct="1">
                  <a:spcBef>
                    <a:spcPts val="0"/>
                  </a:spcBef>
                  <a:spcAft>
                    <a:spcPts val="567"/>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4pPr>
                <a:lvl5pPr marL="2160000" marR="0" lvl="4" indent="-216000" algn="l" defTabSz="914400" rtl="0" eaLnBrk="1" latinLnBrk="0" hangingPunct="1">
                  <a:spcBef>
                    <a:spcPts val="0"/>
                  </a:spcBef>
                  <a:spcAft>
                    <a:spcPts val="283"/>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5pPr>
                <a:lvl6pPr marL="2592000" marR="0" lvl="5"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6pPr>
                <a:lvl7pPr marL="3024000" marR="0" lvl="6"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7pPr>
                <a:lvl8pPr marL="3456000" marR="0" lvl="7"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8pPr>
                <a:lvl9pPr marL="3887999" marR="0" lvl="8"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9pPr>
              </a:lstStyle>
              <a:p>
                <a:pPr>
                  <a:spcAft>
                    <a:spcPts val="0"/>
                  </a:spcAft>
                  <a:buSzPct val="100000"/>
                  <a:buFont typeface="Wingdings" panose="05000000000000000000" pitchFamily="2" charset="2"/>
                  <a:buChar char="§"/>
                </a:pPr>
                <a:r>
                  <a:rPr lang="en-US" sz="2400">
                    <a:solidFill>
                      <a:srgbClr val="FF0000"/>
                    </a:solidFill>
                    <a:latin typeface="Calibri" panose="020F0502020204030204" pitchFamily="34" charset="0"/>
                  </a:rPr>
                  <a:t>Immune </a:t>
                </a:r>
                <a:r>
                  <a:rPr lang="en-US" sz="2400">
                    <a:solidFill>
                      <a:schemeClr val="tx1"/>
                    </a:solidFill>
                    <a:latin typeface="Calibri" panose="020F0502020204030204" pitchFamily="34" charset="0"/>
                  </a:rPr>
                  <a:t>to one disk failure</a:t>
                </a:r>
              </a:p>
              <a:p>
                <a:pPr>
                  <a:spcAft>
                    <a:spcPts val="0"/>
                  </a:spcAft>
                  <a:buSzPct val="100000"/>
                  <a:buFont typeface="Wingdings" panose="05000000000000000000" pitchFamily="2" charset="2"/>
                  <a:buChar char="§"/>
                </a:pPr>
                <a:r>
                  <a:rPr lang="en-US" sz="2400">
                    <a:solidFill>
                      <a:srgbClr val="00B050"/>
                    </a:solidFill>
                    <a:latin typeface="Calibri" panose="020F0502020204030204" pitchFamily="34" charset="0"/>
                  </a:rPr>
                  <a:t>Parity block </a:t>
                </a:r>
                <a:r>
                  <a:rPr lang="en-US" sz="2400">
                    <a:solidFill>
                      <a:schemeClr val="tx1"/>
                    </a:solidFill>
                    <a:latin typeface="Calibri" panose="020F0502020204030204" pitchFamily="34" charset="0"/>
                    <a:sym typeface="Wingdings" panose="05000000000000000000" pitchFamily="2" charset="2"/>
                  </a:rPr>
                  <a:t> </a:t>
                </a:r>
                <a:r>
                  <a:rPr lang="en-US" sz="2400">
                    <a:solidFill>
                      <a:schemeClr val="tx1"/>
                    </a:solidFill>
                    <a:latin typeface="Calibri" panose="020F0502020204030204" pitchFamily="34" charset="0"/>
                  </a:rPr>
                  <a:t>P1 = </a:t>
                </a:r>
                <a14:m>
                  <m:oMath xmlns:m="http://schemas.openxmlformats.org/officeDocument/2006/math">
                    <m:r>
                      <a:rPr lang="en-US" sz="2400" i="1">
                        <a:solidFill>
                          <a:schemeClr val="tx1"/>
                        </a:solidFill>
                        <a:latin typeface="Cambria Math" panose="02040503050406030204" pitchFamily="18" charset="0"/>
                      </a:rPr>
                      <m:t>𝐵</m:t>
                    </m:r>
                    <m:r>
                      <a:rPr lang="en-US" sz="2400" i="1">
                        <a:solidFill>
                          <a:schemeClr val="tx1"/>
                        </a:solidFill>
                        <a:latin typeface="Cambria Math" panose="02040503050406030204" pitchFamily="18" charset="0"/>
                      </a:rPr>
                      <m:t>1 ⊕</m:t>
                    </m:r>
                    <m:r>
                      <a:rPr lang="en-US" sz="2400" i="1">
                        <a:solidFill>
                          <a:schemeClr val="tx1"/>
                        </a:solidFill>
                        <a:latin typeface="Cambria Math" panose="02040503050406030204" pitchFamily="18" charset="0"/>
                        <a:ea typeface="Cambria Math" panose="02040503050406030204" pitchFamily="18" charset="0"/>
                      </a:rPr>
                      <m:t>𝐵</m:t>
                    </m:r>
                    <m:r>
                      <a:rPr lang="en-US" sz="2400" i="1">
                        <a:solidFill>
                          <a:schemeClr val="tx1"/>
                        </a:solidFill>
                        <a:latin typeface="Cambria Math" panose="02040503050406030204" pitchFamily="18" charset="0"/>
                        <a:ea typeface="Cambria Math" panose="02040503050406030204" pitchFamily="18" charset="0"/>
                      </a:rPr>
                      <m:t>2⊕</m:t>
                    </m:r>
                    <m:r>
                      <m:rPr>
                        <m:sty m:val="p"/>
                      </m:rPr>
                      <a:rPr lang="en-US" sz="2400">
                        <a:solidFill>
                          <a:schemeClr val="tx1"/>
                        </a:solidFill>
                        <a:latin typeface="Cambria Math" panose="02040503050406030204" pitchFamily="18" charset="0"/>
                        <a:ea typeface="Cambria Math" panose="02040503050406030204" pitchFamily="18" charset="0"/>
                      </a:rPr>
                      <m:t>B</m:t>
                    </m:r>
                    <m:r>
                      <a:rPr lang="en-US" sz="2400">
                        <a:solidFill>
                          <a:schemeClr val="tx1"/>
                        </a:solidFill>
                        <a:latin typeface="Cambria Math" panose="02040503050406030204" pitchFamily="18" charset="0"/>
                        <a:ea typeface="Cambria Math" panose="02040503050406030204" pitchFamily="18" charset="0"/>
                      </a:rPr>
                      <m:t>3</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𝐵</m:t>
                    </m:r>
                    <m:r>
                      <a:rPr lang="en-US" sz="2400" i="1">
                        <a:solidFill>
                          <a:schemeClr val="tx1"/>
                        </a:solidFill>
                        <a:latin typeface="Cambria Math" panose="02040503050406030204" pitchFamily="18" charset="0"/>
                        <a:ea typeface="Cambria Math" panose="02040503050406030204" pitchFamily="18" charset="0"/>
                      </a:rPr>
                      <m:t>4</m:t>
                    </m:r>
                  </m:oMath>
                </a14:m>
                <a:endParaRPr lang="en-US" sz="2400">
                  <a:solidFill>
                    <a:schemeClr val="tx1"/>
                  </a:solidFill>
                  <a:latin typeface="Calibri" panose="020F0502020204030204" pitchFamily="34" charset="0"/>
                </a:endParaRPr>
              </a:p>
              <a:p>
                <a:pPr>
                  <a:buSzPct val="100000"/>
                  <a:buFont typeface="Wingdings" panose="05000000000000000000" pitchFamily="2" charset="2"/>
                  <a:buChar char="§"/>
                </a:pPr>
                <a:endParaRPr lang="en-US" sz="2000">
                  <a:solidFill>
                    <a:schemeClr val="tx1"/>
                  </a:solidFill>
                  <a:latin typeface="Calibri" panose="020F0502020204030204" pitchFamily="34" charset="0"/>
                </a:endParaRPr>
              </a:p>
            </p:txBody>
          </p:sp>
        </mc:Choice>
        <mc:Fallback xmlns="">
          <p:sp>
            <p:nvSpPr>
              <p:cNvPr id="41" name="Text Placeholder 2">
                <a:extLst>
                  <a:ext uri="{FF2B5EF4-FFF2-40B4-BE49-F238E27FC236}">
                    <a16:creationId xmlns:a16="http://schemas.microsoft.com/office/drawing/2014/main" id="{9925D09C-B7B8-86BF-472D-9C0D39F3A052}"/>
                  </a:ext>
                </a:extLst>
              </p:cNvPr>
              <p:cNvSpPr txBox="1">
                <a:spLocks noRot="1" noChangeAspect="1" noMove="1" noResize="1" noEditPoints="1" noAdjustHandles="1" noChangeArrowheads="1" noChangeShapeType="1" noTextEdit="1"/>
              </p:cNvSpPr>
              <p:nvPr/>
            </p:nvSpPr>
            <p:spPr>
              <a:xfrm>
                <a:off x="302251" y="5114481"/>
                <a:ext cx="4613615" cy="1165223"/>
              </a:xfrm>
              <a:prstGeom prst="rect">
                <a:avLst/>
              </a:prstGeom>
              <a:blipFill>
                <a:blip r:embed="rId2"/>
                <a:stretch>
                  <a:fillRect l="-1455" t="-8377" r="-794" b="-2094"/>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F995639B-47E5-6C36-75E5-27C5362161E6}"/>
              </a:ext>
            </a:extLst>
          </p:cNvPr>
          <p:cNvSpPr txBox="1"/>
          <p:nvPr/>
        </p:nvSpPr>
        <p:spPr>
          <a:xfrm>
            <a:off x="6096000" y="5077734"/>
            <a:ext cx="5887538" cy="1200329"/>
          </a:xfrm>
          <a:prstGeom prst="rect">
            <a:avLst/>
          </a:prstGeom>
          <a:noFill/>
        </p:spPr>
        <p:txBody>
          <a:bodyPr wrap="square" rtlCol="0">
            <a:spAutoFit/>
          </a:bodyPr>
          <a:lstStyle/>
          <a:p>
            <a:pPr>
              <a:buSzPct val="100000"/>
              <a:buFont typeface="Wingdings" panose="05000000000000000000" pitchFamily="2" charset="2"/>
              <a:buChar char="§"/>
            </a:pPr>
            <a:r>
              <a:rPr lang="en-US" sz="2400">
                <a:solidFill>
                  <a:schemeClr val="tx1"/>
                </a:solidFill>
                <a:latin typeface="Calibri" panose="020F0502020204030204" pitchFamily="34" charset="0"/>
              </a:rPr>
              <a:t>25% storage </a:t>
            </a:r>
            <a:r>
              <a:rPr lang="en-US" sz="2400">
                <a:solidFill>
                  <a:srgbClr val="7030A0"/>
                </a:solidFill>
                <a:latin typeface="Calibri" panose="020F0502020204030204" pitchFamily="34" charset="0"/>
              </a:rPr>
              <a:t>overhead</a:t>
            </a:r>
          </a:p>
          <a:p>
            <a:pPr>
              <a:buSzPct val="100000"/>
              <a:buFont typeface="Wingdings" panose="05000000000000000000" pitchFamily="2" charset="2"/>
              <a:buChar char="§"/>
            </a:pPr>
            <a:r>
              <a:rPr lang="en-US" sz="2400">
                <a:solidFill>
                  <a:schemeClr val="tx1"/>
                </a:solidFill>
                <a:latin typeface="Calibri" panose="020F0502020204030204" pitchFamily="34" charset="0"/>
              </a:rPr>
              <a:t>If a disk fails, add a new disk and </a:t>
            </a:r>
            <a:r>
              <a:rPr lang="en-US" sz="2400">
                <a:solidFill>
                  <a:srgbClr val="C00000"/>
                </a:solidFill>
                <a:latin typeface="Calibri" panose="020F0502020204030204" pitchFamily="34" charset="0"/>
              </a:rPr>
              <a:t>reconstruct</a:t>
            </a:r>
            <a:r>
              <a:rPr lang="en-US" sz="2400">
                <a:solidFill>
                  <a:schemeClr val="tx1"/>
                </a:solidFill>
                <a:latin typeface="Calibri" panose="020F0502020204030204" pitchFamily="34" charset="0"/>
              </a:rPr>
              <a:t> it from the parity bits</a:t>
            </a:r>
            <a:endParaRPr lang="en-IN" sz="2400"/>
          </a:p>
        </p:txBody>
      </p:sp>
    </p:spTree>
    <p:extLst>
      <p:ext uri="{BB962C8B-B14F-4D97-AF65-F5344CB8AC3E}">
        <p14:creationId xmlns:p14="http://schemas.microsoft.com/office/powerpoint/2010/main" val="266695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1CBA-20ED-57DA-6140-ED880856335E}"/>
              </a:ext>
            </a:extLst>
          </p:cNvPr>
          <p:cNvSpPr>
            <a:spLocks noGrp="1"/>
          </p:cNvSpPr>
          <p:nvPr>
            <p:ph type="title"/>
          </p:nvPr>
        </p:nvSpPr>
        <p:spPr>
          <a:xfrm>
            <a:off x="210911" y="127793"/>
            <a:ext cx="4938033" cy="1325563"/>
          </a:xfrm>
        </p:spPr>
        <p:txBody>
          <a:bodyPr/>
          <a:lstStyle/>
          <a:p>
            <a:r>
              <a:rPr lang="en-IN"/>
              <a:t>RAID 2, 3 and 4</a:t>
            </a:r>
          </a:p>
        </p:txBody>
      </p:sp>
      <p:sp>
        <p:nvSpPr>
          <p:cNvPr id="4" name="Footer Placeholder 3">
            <a:extLst>
              <a:ext uri="{FF2B5EF4-FFF2-40B4-BE49-F238E27FC236}">
                <a16:creationId xmlns:a16="http://schemas.microsoft.com/office/drawing/2014/main" id="{7FEAC165-023D-0D63-7B3C-B53EF6531FAD}"/>
              </a:ext>
            </a:extLst>
          </p:cNvPr>
          <p:cNvSpPr>
            <a:spLocks noGrp="1"/>
          </p:cNvSpPr>
          <p:nvPr>
            <p:ph type="ftr" sz="quarter" idx="11"/>
          </p:nvPr>
        </p:nvSpPr>
        <p:spPr>
          <a:xfrm>
            <a:off x="4038599" y="6356350"/>
            <a:ext cx="4657105" cy="365125"/>
          </a:xfrm>
        </p:spPr>
        <p:txBody>
          <a:bodyPr/>
          <a:lstStyle/>
          <a:p>
            <a:r>
              <a:rPr lang="it-IT" sz="2000"/>
              <a:t>(c) Smruti R. Sarangi, 2023</a:t>
            </a:r>
            <a:endParaRPr lang="en-US" sz="2000"/>
          </a:p>
        </p:txBody>
      </p:sp>
      <p:sp>
        <p:nvSpPr>
          <p:cNvPr id="5" name="Slide Number Placeholder 4">
            <a:extLst>
              <a:ext uri="{FF2B5EF4-FFF2-40B4-BE49-F238E27FC236}">
                <a16:creationId xmlns:a16="http://schemas.microsoft.com/office/drawing/2014/main" id="{6B4932D3-D8C4-EB35-A9A2-8803FE556D39}"/>
              </a:ext>
            </a:extLst>
          </p:cNvPr>
          <p:cNvSpPr>
            <a:spLocks noGrp="1"/>
          </p:cNvSpPr>
          <p:nvPr>
            <p:ph type="sldNum" sz="quarter" idx="12"/>
          </p:nvPr>
        </p:nvSpPr>
        <p:spPr/>
        <p:txBody>
          <a:bodyPr/>
          <a:lstStyle/>
          <a:p>
            <a:fld id="{330EA680-D336-4FF7-8B7A-9848BB0A1C32}" type="slidenum">
              <a:rPr lang="en-US" smtClean="0"/>
              <a:t>41</a:t>
            </a:fld>
            <a:endParaRPr lang="en-US"/>
          </a:p>
        </p:txBody>
      </p:sp>
      <p:sp>
        <p:nvSpPr>
          <p:cNvPr id="6" name="Flowchart: Process 5">
            <a:extLst>
              <a:ext uri="{FF2B5EF4-FFF2-40B4-BE49-F238E27FC236}">
                <a16:creationId xmlns:a16="http://schemas.microsoft.com/office/drawing/2014/main" id="{DB7CA4F6-11A0-7BCF-B158-DDE2357A6B59}"/>
              </a:ext>
            </a:extLst>
          </p:cNvPr>
          <p:cNvSpPr/>
          <p:nvPr/>
        </p:nvSpPr>
        <p:spPr>
          <a:xfrm>
            <a:off x="1695451"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Magnetic Disk 6">
            <a:extLst>
              <a:ext uri="{FF2B5EF4-FFF2-40B4-BE49-F238E27FC236}">
                <a16:creationId xmlns:a16="http://schemas.microsoft.com/office/drawing/2014/main" id="{FB70E06D-962C-0014-ABD3-44A5918AFBCC}"/>
              </a:ext>
            </a:extLst>
          </p:cNvPr>
          <p:cNvSpPr/>
          <p:nvPr/>
        </p:nvSpPr>
        <p:spPr>
          <a:xfrm>
            <a:off x="1809750"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B17</a:t>
            </a:r>
          </a:p>
        </p:txBody>
      </p:sp>
      <p:sp>
        <p:nvSpPr>
          <p:cNvPr id="8" name="Flowchart: Magnetic Disk 7">
            <a:extLst>
              <a:ext uri="{FF2B5EF4-FFF2-40B4-BE49-F238E27FC236}">
                <a16:creationId xmlns:a16="http://schemas.microsoft.com/office/drawing/2014/main" id="{5CA99F36-7979-F92D-476D-E3E8D7730283}"/>
              </a:ext>
            </a:extLst>
          </p:cNvPr>
          <p:cNvSpPr/>
          <p:nvPr/>
        </p:nvSpPr>
        <p:spPr>
          <a:xfrm>
            <a:off x="1800225"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B13</a:t>
            </a:r>
          </a:p>
        </p:txBody>
      </p:sp>
      <p:sp>
        <p:nvSpPr>
          <p:cNvPr id="9" name="Flowchart: Magnetic Disk 8">
            <a:extLst>
              <a:ext uri="{FF2B5EF4-FFF2-40B4-BE49-F238E27FC236}">
                <a16:creationId xmlns:a16="http://schemas.microsoft.com/office/drawing/2014/main" id="{0290598D-0B9B-6D07-8972-5091DE635F1A}"/>
              </a:ext>
            </a:extLst>
          </p:cNvPr>
          <p:cNvSpPr/>
          <p:nvPr/>
        </p:nvSpPr>
        <p:spPr>
          <a:xfrm>
            <a:off x="1790700"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10" name="Flowchart: Magnetic Disk 9">
            <a:extLst>
              <a:ext uri="{FF2B5EF4-FFF2-40B4-BE49-F238E27FC236}">
                <a16:creationId xmlns:a16="http://schemas.microsoft.com/office/drawing/2014/main" id="{B9D5F6D9-B342-1DF5-49E0-0C78B9611905}"/>
              </a:ext>
            </a:extLst>
          </p:cNvPr>
          <p:cNvSpPr/>
          <p:nvPr/>
        </p:nvSpPr>
        <p:spPr>
          <a:xfrm>
            <a:off x="1800225"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1" name="Flowchart: Magnetic Disk 10">
            <a:extLst>
              <a:ext uri="{FF2B5EF4-FFF2-40B4-BE49-F238E27FC236}">
                <a16:creationId xmlns:a16="http://schemas.microsoft.com/office/drawing/2014/main" id="{6350D15F-C76B-3AFE-EC82-D5D9EB7AC8B0}"/>
              </a:ext>
            </a:extLst>
          </p:cNvPr>
          <p:cNvSpPr/>
          <p:nvPr/>
        </p:nvSpPr>
        <p:spPr>
          <a:xfrm>
            <a:off x="1800225"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2" name="Flowchart: Process 11">
            <a:extLst>
              <a:ext uri="{FF2B5EF4-FFF2-40B4-BE49-F238E27FC236}">
                <a16:creationId xmlns:a16="http://schemas.microsoft.com/office/drawing/2014/main" id="{DB2E68A9-C85B-823F-A3BD-4952A8F6F5D8}"/>
              </a:ext>
            </a:extLst>
          </p:cNvPr>
          <p:cNvSpPr/>
          <p:nvPr/>
        </p:nvSpPr>
        <p:spPr>
          <a:xfrm>
            <a:off x="1876426"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3" name="Flowchart: Process 12">
            <a:extLst>
              <a:ext uri="{FF2B5EF4-FFF2-40B4-BE49-F238E27FC236}">
                <a16:creationId xmlns:a16="http://schemas.microsoft.com/office/drawing/2014/main" id="{119C9D4C-19D5-28D7-EE7C-ED61AEEF659C}"/>
              </a:ext>
            </a:extLst>
          </p:cNvPr>
          <p:cNvSpPr/>
          <p:nvPr/>
        </p:nvSpPr>
        <p:spPr>
          <a:xfrm>
            <a:off x="3343276"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14" name="Flowchart: Magnetic Disk 13">
            <a:extLst>
              <a:ext uri="{FF2B5EF4-FFF2-40B4-BE49-F238E27FC236}">
                <a16:creationId xmlns:a16="http://schemas.microsoft.com/office/drawing/2014/main" id="{24123E94-C37E-C7D5-261A-EFADD9A318AF}"/>
              </a:ext>
            </a:extLst>
          </p:cNvPr>
          <p:cNvSpPr/>
          <p:nvPr/>
        </p:nvSpPr>
        <p:spPr>
          <a:xfrm>
            <a:off x="3457575"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B18</a:t>
            </a:r>
          </a:p>
        </p:txBody>
      </p:sp>
      <p:sp>
        <p:nvSpPr>
          <p:cNvPr id="15" name="Flowchart: Magnetic Disk 14">
            <a:extLst>
              <a:ext uri="{FF2B5EF4-FFF2-40B4-BE49-F238E27FC236}">
                <a16:creationId xmlns:a16="http://schemas.microsoft.com/office/drawing/2014/main" id="{4699735A-EED4-49A0-3492-B5513B80C50C}"/>
              </a:ext>
            </a:extLst>
          </p:cNvPr>
          <p:cNvSpPr/>
          <p:nvPr/>
        </p:nvSpPr>
        <p:spPr>
          <a:xfrm>
            <a:off x="3448050"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B14</a:t>
            </a:r>
          </a:p>
        </p:txBody>
      </p:sp>
      <p:sp>
        <p:nvSpPr>
          <p:cNvPr id="16" name="Flowchart: Magnetic Disk 15">
            <a:extLst>
              <a:ext uri="{FF2B5EF4-FFF2-40B4-BE49-F238E27FC236}">
                <a16:creationId xmlns:a16="http://schemas.microsoft.com/office/drawing/2014/main" id="{1FE75951-1BDD-2E10-0E68-BC55A5080303}"/>
              </a:ext>
            </a:extLst>
          </p:cNvPr>
          <p:cNvSpPr/>
          <p:nvPr/>
        </p:nvSpPr>
        <p:spPr>
          <a:xfrm>
            <a:off x="3438525"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17" name="Flowchart: Magnetic Disk 16">
            <a:extLst>
              <a:ext uri="{FF2B5EF4-FFF2-40B4-BE49-F238E27FC236}">
                <a16:creationId xmlns:a16="http://schemas.microsoft.com/office/drawing/2014/main" id="{9699DF68-7A1F-7F3C-8C7D-CAA54DE8D4EC}"/>
              </a:ext>
            </a:extLst>
          </p:cNvPr>
          <p:cNvSpPr/>
          <p:nvPr/>
        </p:nvSpPr>
        <p:spPr>
          <a:xfrm>
            <a:off x="3448050"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18" name="Flowchart: Magnetic Disk 17">
            <a:extLst>
              <a:ext uri="{FF2B5EF4-FFF2-40B4-BE49-F238E27FC236}">
                <a16:creationId xmlns:a16="http://schemas.microsoft.com/office/drawing/2014/main" id="{872A5445-2A9C-5B41-2547-FC7D9BA10929}"/>
              </a:ext>
            </a:extLst>
          </p:cNvPr>
          <p:cNvSpPr/>
          <p:nvPr/>
        </p:nvSpPr>
        <p:spPr>
          <a:xfrm>
            <a:off x="3448050"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9" name="Flowchart: Process 18">
            <a:extLst>
              <a:ext uri="{FF2B5EF4-FFF2-40B4-BE49-F238E27FC236}">
                <a16:creationId xmlns:a16="http://schemas.microsoft.com/office/drawing/2014/main" id="{C8992B35-F2D6-24D9-85B5-C61C4FFC5067}"/>
              </a:ext>
            </a:extLst>
          </p:cNvPr>
          <p:cNvSpPr/>
          <p:nvPr/>
        </p:nvSpPr>
        <p:spPr>
          <a:xfrm>
            <a:off x="3524251"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Flowchart: Process 19">
            <a:extLst>
              <a:ext uri="{FF2B5EF4-FFF2-40B4-BE49-F238E27FC236}">
                <a16:creationId xmlns:a16="http://schemas.microsoft.com/office/drawing/2014/main" id="{B0C7158E-6BD1-FD54-E125-C0F05B93CAC6}"/>
              </a:ext>
            </a:extLst>
          </p:cNvPr>
          <p:cNvSpPr/>
          <p:nvPr/>
        </p:nvSpPr>
        <p:spPr>
          <a:xfrm>
            <a:off x="5010151"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Flowchart: Magnetic Disk 20">
            <a:extLst>
              <a:ext uri="{FF2B5EF4-FFF2-40B4-BE49-F238E27FC236}">
                <a16:creationId xmlns:a16="http://schemas.microsoft.com/office/drawing/2014/main" id="{A04DB34F-0D31-5A6E-2169-0F1F14C3D015}"/>
              </a:ext>
            </a:extLst>
          </p:cNvPr>
          <p:cNvSpPr/>
          <p:nvPr/>
        </p:nvSpPr>
        <p:spPr>
          <a:xfrm>
            <a:off x="5124450"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B19</a:t>
            </a:r>
          </a:p>
        </p:txBody>
      </p:sp>
      <p:sp>
        <p:nvSpPr>
          <p:cNvPr id="22" name="Flowchart: Magnetic Disk 21">
            <a:extLst>
              <a:ext uri="{FF2B5EF4-FFF2-40B4-BE49-F238E27FC236}">
                <a16:creationId xmlns:a16="http://schemas.microsoft.com/office/drawing/2014/main" id="{8BAF416E-3902-EDE8-AF55-65E5F74067FE}"/>
              </a:ext>
            </a:extLst>
          </p:cNvPr>
          <p:cNvSpPr/>
          <p:nvPr/>
        </p:nvSpPr>
        <p:spPr>
          <a:xfrm>
            <a:off x="5114925"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B15</a:t>
            </a:r>
          </a:p>
        </p:txBody>
      </p:sp>
      <p:sp>
        <p:nvSpPr>
          <p:cNvPr id="23" name="Flowchart: Magnetic Disk 22">
            <a:extLst>
              <a:ext uri="{FF2B5EF4-FFF2-40B4-BE49-F238E27FC236}">
                <a16:creationId xmlns:a16="http://schemas.microsoft.com/office/drawing/2014/main" id="{37B7C84F-688A-9C86-81B7-81C3D8A4F56B}"/>
              </a:ext>
            </a:extLst>
          </p:cNvPr>
          <p:cNvSpPr/>
          <p:nvPr/>
        </p:nvSpPr>
        <p:spPr>
          <a:xfrm>
            <a:off x="5105400"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B11</a:t>
            </a:r>
          </a:p>
        </p:txBody>
      </p:sp>
      <p:sp>
        <p:nvSpPr>
          <p:cNvPr id="24" name="Flowchart: Magnetic Disk 23">
            <a:extLst>
              <a:ext uri="{FF2B5EF4-FFF2-40B4-BE49-F238E27FC236}">
                <a16:creationId xmlns:a16="http://schemas.microsoft.com/office/drawing/2014/main" id="{4CA1E379-556E-FCD0-339D-061D289DBECF}"/>
              </a:ext>
            </a:extLst>
          </p:cNvPr>
          <p:cNvSpPr/>
          <p:nvPr/>
        </p:nvSpPr>
        <p:spPr>
          <a:xfrm>
            <a:off x="5114925"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25" name="Flowchart: Magnetic Disk 24">
            <a:extLst>
              <a:ext uri="{FF2B5EF4-FFF2-40B4-BE49-F238E27FC236}">
                <a16:creationId xmlns:a16="http://schemas.microsoft.com/office/drawing/2014/main" id="{613A0866-6773-DC20-F1BE-CD58603436CC}"/>
              </a:ext>
            </a:extLst>
          </p:cNvPr>
          <p:cNvSpPr/>
          <p:nvPr/>
        </p:nvSpPr>
        <p:spPr>
          <a:xfrm>
            <a:off x="5114925"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26" name="Flowchart: Process 25">
            <a:extLst>
              <a:ext uri="{FF2B5EF4-FFF2-40B4-BE49-F238E27FC236}">
                <a16:creationId xmlns:a16="http://schemas.microsoft.com/office/drawing/2014/main" id="{A221876F-505F-DE53-2869-2F32085EA132}"/>
              </a:ext>
            </a:extLst>
          </p:cNvPr>
          <p:cNvSpPr/>
          <p:nvPr/>
        </p:nvSpPr>
        <p:spPr>
          <a:xfrm>
            <a:off x="5191126"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3</a:t>
            </a:r>
          </a:p>
        </p:txBody>
      </p:sp>
      <p:sp>
        <p:nvSpPr>
          <p:cNvPr id="27" name="Flowchart: Process 26">
            <a:extLst>
              <a:ext uri="{FF2B5EF4-FFF2-40B4-BE49-F238E27FC236}">
                <a16:creationId xmlns:a16="http://schemas.microsoft.com/office/drawing/2014/main" id="{201CAF4F-9AD2-D0B1-B2E1-549A6CC3DF27}"/>
              </a:ext>
            </a:extLst>
          </p:cNvPr>
          <p:cNvSpPr/>
          <p:nvPr/>
        </p:nvSpPr>
        <p:spPr>
          <a:xfrm>
            <a:off x="6657976"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8" name="Flowchart: Magnetic Disk 27">
            <a:extLst>
              <a:ext uri="{FF2B5EF4-FFF2-40B4-BE49-F238E27FC236}">
                <a16:creationId xmlns:a16="http://schemas.microsoft.com/office/drawing/2014/main" id="{DF3C9E6C-3DE9-4330-C963-68E64BB2CAD8}"/>
              </a:ext>
            </a:extLst>
          </p:cNvPr>
          <p:cNvSpPr/>
          <p:nvPr/>
        </p:nvSpPr>
        <p:spPr>
          <a:xfrm>
            <a:off x="6772275"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B20</a:t>
            </a:r>
          </a:p>
        </p:txBody>
      </p:sp>
      <p:sp>
        <p:nvSpPr>
          <p:cNvPr id="29" name="Flowchart: Magnetic Disk 28">
            <a:extLst>
              <a:ext uri="{FF2B5EF4-FFF2-40B4-BE49-F238E27FC236}">
                <a16:creationId xmlns:a16="http://schemas.microsoft.com/office/drawing/2014/main" id="{D3ED3259-76FC-19D0-E0ED-66D1A0C151C9}"/>
              </a:ext>
            </a:extLst>
          </p:cNvPr>
          <p:cNvSpPr/>
          <p:nvPr/>
        </p:nvSpPr>
        <p:spPr>
          <a:xfrm>
            <a:off x="6762750"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B16</a:t>
            </a:r>
          </a:p>
        </p:txBody>
      </p:sp>
      <p:sp>
        <p:nvSpPr>
          <p:cNvPr id="30" name="Flowchart: Magnetic Disk 29">
            <a:extLst>
              <a:ext uri="{FF2B5EF4-FFF2-40B4-BE49-F238E27FC236}">
                <a16:creationId xmlns:a16="http://schemas.microsoft.com/office/drawing/2014/main" id="{EC65AD32-F72B-1991-0008-C946D76734EF}"/>
              </a:ext>
            </a:extLst>
          </p:cNvPr>
          <p:cNvSpPr/>
          <p:nvPr/>
        </p:nvSpPr>
        <p:spPr>
          <a:xfrm>
            <a:off x="6753225"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B12</a:t>
            </a:r>
          </a:p>
        </p:txBody>
      </p:sp>
      <p:sp>
        <p:nvSpPr>
          <p:cNvPr id="31" name="Flowchart: Magnetic Disk 30">
            <a:extLst>
              <a:ext uri="{FF2B5EF4-FFF2-40B4-BE49-F238E27FC236}">
                <a16:creationId xmlns:a16="http://schemas.microsoft.com/office/drawing/2014/main" id="{3F5A9167-0C33-492A-5B3D-577B2EA2A7FA}"/>
              </a:ext>
            </a:extLst>
          </p:cNvPr>
          <p:cNvSpPr/>
          <p:nvPr/>
        </p:nvSpPr>
        <p:spPr>
          <a:xfrm>
            <a:off x="6762750"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32" name="Flowchart: Magnetic Disk 31">
            <a:extLst>
              <a:ext uri="{FF2B5EF4-FFF2-40B4-BE49-F238E27FC236}">
                <a16:creationId xmlns:a16="http://schemas.microsoft.com/office/drawing/2014/main" id="{6166DFA2-9876-1AB8-FC62-D2BC21CCCD00}"/>
              </a:ext>
            </a:extLst>
          </p:cNvPr>
          <p:cNvSpPr/>
          <p:nvPr/>
        </p:nvSpPr>
        <p:spPr>
          <a:xfrm>
            <a:off x="6762750"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33" name="Flowchart: Process 32">
            <a:extLst>
              <a:ext uri="{FF2B5EF4-FFF2-40B4-BE49-F238E27FC236}">
                <a16:creationId xmlns:a16="http://schemas.microsoft.com/office/drawing/2014/main" id="{70DCE8CA-AB81-0427-33D7-6490D4D01723}"/>
              </a:ext>
            </a:extLst>
          </p:cNvPr>
          <p:cNvSpPr/>
          <p:nvPr/>
        </p:nvSpPr>
        <p:spPr>
          <a:xfrm>
            <a:off x="6838951"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4</a:t>
            </a:r>
          </a:p>
        </p:txBody>
      </p:sp>
      <p:sp>
        <p:nvSpPr>
          <p:cNvPr id="34" name="Flowchart: Process 33">
            <a:extLst>
              <a:ext uri="{FF2B5EF4-FFF2-40B4-BE49-F238E27FC236}">
                <a16:creationId xmlns:a16="http://schemas.microsoft.com/office/drawing/2014/main" id="{ECEF6E03-9826-DE45-AFA4-75EA5F325B9A}"/>
              </a:ext>
            </a:extLst>
          </p:cNvPr>
          <p:cNvSpPr/>
          <p:nvPr/>
        </p:nvSpPr>
        <p:spPr>
          <a:xfrm>
            <a:off x="8639176" y="1409700"/>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Flowchart: Magnetic Disk 34">
            <a:extLst>
              <a:ext uri="{FF2B5EF4-FFF2-40B4-BE49-F238E27FC236}">
                <a16:creationId xmlns:a16="http://schemas.microsoft.com/office/drawing/2014/main" id="{3EE0152B-DB0F-1A4A-38B1-C240101A77EE}"/>
              </a:ext>
            </a:extLst>
          </p:cNvPr>
          <p:cNvSpPr/>
          <p:nvPr/>
        </p:nvSpPr>
        <p:spPr>
          <a:xfrm>
            <a:off x="8753475" y="371475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a:t>
            </a:r>
          </a:p>
        </p:txBody>
      </p:sp>
      <p:sp>
        <p:nvSpPr>
          <p:cNvPr id="36" name="Flowchart: Magnetic Disk 35">
            <a:extLst>
              <a:ext uri="{FF2B5EF4-FFF2-40B4-BE49-F238E27FC236}">
                <a16:creationId xmlns:a16="http://schemas.microsoft.com/office/drawing/2014/main" id="{CAFD261F-9C92-415B-4FE2-9E5A53629043}"/>
              </a:ext>
            </a:extLst>
          </p:cNvPr>
          <p:cNvSpPr/>
          <p:nvPr/>
        </p:nvSpPr>
        <p:spPr>
          <a:xfrm>
            <a:off x="8743950" y="31908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a:t>
            </a:r>
          </a:p>
        </p:txBody>
      </p:sp>
      <p:sp>
        <p:nvSpPr>
          <p:cNvPr id="37" name="Flowchart: Magnetic Disk 36">
            <a:extLst>
              <a:ext uri="{FF2B5EF4-FFF2-40B4-BE49-F238E27FC236}">
                <a16:creationId xmlns:a16="http://schemas.microsoft.com/office/drawing/2014/main" id="{D86BC0AE-1BA2-9A7F-7CAF-6FFA3FC99C3B}"/>
              </a:ext>
            </a:extLst>
          </p:cNvPr>
          <p:cNvSpPr/>
          <p:nvPr/>
        </p:nvSpPr>
        <p:spPr>
          <a:xfrm>
            <a:off x="8734425" y="26670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a:t>
            </a:r>
          </a:p>
        </p:txBody>
      </p:sp>
      <p:sp>
        <p:nvSpPr>
          <p:cNvPr id="38" name="Flowchart: Magnetic Disk 37">
            <a:extLst>
              <a:ext uri="{FF2B5EF4-FFF2-40B4-BE49-F238E27FC236}">
                <a16:creationId xmlns:a16="http://schemas.microsoft.com/office/drawing/2014/main" id="{A9B26DB3-E322-7158-59DB-800EA3746E39}"/>
              </a:ext>
            </a:extLst>
          </p:cNvPr>
          <p:cNvSpPr/>
          <p:nvPr/>
        </p:nvSpPr>
        <p:spPr>
          <a:xfrm>
            <a:off x="8743950" y="21336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a:t>
            </a:r>
          </a:p>
        </p:txBody>
      </p:sp>
      <p:sp>
        <p:nvSpPr>
          <p:cNvPr id="39" name="Flowchart: Magnetic Disk 38">
            <a:extLst>
              <a:ext uri="{FF2B5EF4-FFF2-40B4-BE49-F238E27FC236}">
                <a16:creationId xmlns:a16="http://schemas.microsoft.com/office/drawing/2014/main" id="{44E76CCA-6A82-65A2-D9DA-0EDB6C70F690}"/>
              </a:ext>
            </a:extLst>
          </p:cNvPr>
          <p:cNvSpPr/>
          <p:nvPr/>
        </p:nvSpPr>
        <p:spPr>
          <a:xfrm>
            <a:off x="8743950" y="16002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a:t>
            </a:r>
          </a:p>
        </p:txBody>
      </p:sp>
      <p:sp>
        <p:nvSpPr>
          <p:cNvPr id="40" name="Flowchart: Process 39">
            <a:extLst>
              <a:ext uri="{FF2B5EF4-FFF2-40B4-BE49-F238E27FC236}">
                <a16:creationId xmlns:a16="http://schemas.microsoft.com/office/drawing/2014/main" id="{C79BFE00-22F6-6CFB-7107-4E2757240966}"/>
              </a:ext>
            </a:extLst>
          </p:cNvPr>
          <p:cNvSpPr/>
          <p:nvPr/>
        </p:nvSpPr>
        <p:spPr>
          <a:xfrm>
            <a:off x="8820151" y="4492172"/>
            <a:ext cx="1304925" cy="66466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Parity Disk</a:t>
            </a:r>
          </a:p>
        </p:txBody>
      </p:sp>
      <p:graphicFrame>
        <p:nvGraphicFramePr>
          <p:cNvPr id="41" name="Table 40">
            <a:extLst>
              <a:ext uri="{FF2B5EF4-FFF2-40B4-BE49-F238E27FC236}">
                <a16:creationId xmlns:a16="http://schemas.microsoft.com/office/drawing/2014/main" id="{73EE7984-09A1-8292-301B-48EE5368D37C}"/>
              </a:ext>
            </a:extLst>
          </p:cNvPr>
          <p:cNvGraphicFramePr>
            <a:graphicFrameLocks noGrp="1"/>
          </p:cNvGraphicFramePr>
          <p:nvPr>
            <p:extLst>
              <p:ext uri="{D42A27DB-BD31-4B8C-83A1-F6EECF244321}">
                <p14:modId xmlns:p14="http://schemas.microsoft.com/office/powerpoint/2010/main" val="3574516019"/>
              </p:ext>
            </p:extLst>
          </p:nvPr>
        </p:nvGraphicFramePr>
        <p:xfrm>
          <a:off x="3428999" y="5197475"/>
          <a:ext cx="6899416" cy="1584960"/>
        </p:xfrm>
        <a:graphic>
          <a:graphicData uri="http://schemas.openxmlformats.org/drawingml/2006/table">
            <a:tbl>
              <a:tblPr firstRow="1" bandRow="1">
                <a:tableStyleId>{5C22544A-7EE6-4342-B048-85BDC9FD1C3A}</a:tableStyleId>
              </a:tblPr>
              <a:tblGrid>
                <a:gridCol w="3449708">
                  <a:extLst>
                    <a:ext uri="{9D8B030D-6E8A-4147-A177-3AD203B41FA5}">
                      <a16:colId xmlns:a16="http://schemas.microsoft.com/office/drawing/2014/main" val="20000"/>
                    </a:ext>
                  </a:extLst>
                </a:gridCol>
                <a:gridCol w="3449708">
                  <a:extLst>
                    <a:ext uri="{9D8B030D-6E8A-4147-A177-3AD203B41FA5}">
                      <a16:colId xmlns:a16="http://schemas.microsoft.com/office/drawing/2014/main" val="20001"/>
                    </a:ext>
                  </a:extLst>
                </a:gridCol>
              </a:tblGrid>
              <a:tr h="370840">
                <a:tc>
                  <a:txBody>
                    <a:bodyPr/>
                    <a:lstStyle/>
                    <a:p>
                      <a:r>
                        <a:rPr lang="en-US" sz="2000"/>
                        <a:t>RAID</a:t>
                      </a:r>
                    </a:p>
                  </a:txBody>
                  <a:tcPr/>
                </a:tc>
                <a:tc>
                  <a:txBody>
                    <a:bodyPr/>
                    <a:lstStyle/>
                    <a:p>
                      <a:r>
                        <a:rPr lang="en-US" sz="2000"/>
                        <a:t>Block Size</a:t>
                      </a:r>
                    </a:p>
                  </a:txBody>
                  <a:tcPr/>
                </a:tc>
                <a:extLst>
                  <a:ext uri="{0D108BD9-81ED-4DB2-BD59-A6C34878D82A}">
                    <a16:rowId xmlns:a16="http://schemas.microsoft.com/office/drawing/2014/main" val="10000"/>
                  </a:ext>
                </a:extLst>
              </a:tr>
              <a:tr h="370840">
                <a:tc>
                  <a:txBody>
                    <a:bodyPr/>
                    <a:lstStyle/>
                    <a:p>
                      <a:r>
                        <a:rPr lang="en-US" sz="2000"/>
                        <a:t>2</a:t>
                      </a:r>
                    </a:p>
                  </a:txBody>
                  <a:tcPr/>
                </a:tc>
                <a:tc>
                  <a:txBody>
                    <a:bodyPr/>
                    <a:lstStyle/>
                    <a:p>
                      <a:r>
                        <a:rPr lang="en-US" sz="2000"/>
                        <a:t>1 bit</a:t>
                      </a:r>
                    </a:p>
                  </a:txBody>
                  <a:tcPr/>
                </a:tc>
                <a:extLst>
                  <a:ext uri="{0D108BD9-81ED-4DB2-BD59-A6C34878D82A}">
                    <a16:rowId xmlns:a16="http://schemas.microsoft.com/office/drawing/2014/main" val="10001"/>
                  </a:ext>
                </a:extLst>
              </a:tr>
              <a:tr h="370840">
                <a:tc>
                  <a:txBody>
                    <a:bodyPr/>
                    <a:lstStyle/>
                    <a:p>
                      <a:r>
                        <a:rPr lang="en-US" sz="2000"/>
                        <a:t>3</a:t>
                      </a:r>
                    </a:p>
                  </a:txBody>
                  <a:tcPr/>
                </a:tc>
                <a:tc>
                  <a:txBody>
                    <a:bodyPr/>
                    <a:lstStyle/>
                    <a:p>
                      <a:r>
                        <a:rPr lang="en-US" sz="2000"/>
                        <a:t>1 byte</a:t>
                      </a:r>
                    </a:p>
                  </a:txBody>
                  <a:tcPr/>
                </a:tc>
                <a:extLst>
                  <a:ext uri="{0D108BD9-81ED-4DB2-BD59-A6C34878D82A}">
                    <a16:rowId xmlns:a16="http://schemas.microsoft.com/office/drawing/2014/main" val="10002"/>
                  </a:ext>
                </a:extLst>
              </a:tr>
              <a:tr h="370840">
                <a:tc>
                  <a:txBody>
                    <a:bodyPr/>
                    <a:lstStyle/>
                    <a:p>
                      <a:r>
                        <a:rPr lang="en-US" sz="2000"/>
                        <a:t>4 </a:t>
                      </a:r>
                    </a:p>
                  </a:txBody>
                  <a:tcPr/>
                </a:tc>
                <a:tc>
                  <a:txBody>
                    <a:bodyPr/>
                    <a:lstStyle/>
                    <a:p>
                      <a:r>
                        <a:rPr lang="en-US" sz="2000"/>
                        <a:t>1 block (512 bytes)</a:t>
                      </a:r>
                    </a:p>
                  </a:txBody>
                  <a:tcPr/>
                </a:tc>
                <a:extLst>
                  <a:ext uri="{0D108BD9-81ED-4DB2-BD59-A6C34878D82A}">
                    <a16:rowId xmlns:a16="http://schemas.microsoft.com/office/drawing/2014/main" val="10003"/>
                  </a:ext>
                </a:extLst>
              </a:tr>
            </a:tbl>
          </a:graphicData>
        </a:graphic>
      </p:graphicFrame>
      <p:sp>
        <p:nvSpPr>
          <p:cNvPr id="42" name="Rectangular Callout 8">
            <a:extLst>
              <a:ext uri="{FF2B5EF4-FFF2-40B4-BE49-F238E27FC236}">
                <a16:creationId xmlns:a16="http://schemas.microsoft.com/office/drawing/2014/main" id="{28DB2FDE-43EF-8FE6-C346-477F2EBF90CB}"/>
              </a:ext>
            </a:extLst>
          </p:cNvPr>
          <p:cNvSpPr/>
          <p:nvPr/>
        </p:nvSpPr>
        <p:spPr>
          <a:xfrm>
            <a:off x="6096001" y="213919"/>
            <a:ext cx="2047876" cy="1104900"/>
          </a:xfrm>
          <a:prstGeom prst="wedgeRectCallout">
            <a:avLst>
              <a:gd name="adj1" fmla="val 99336"/>
              <a:gd name="adj2" fmla="val 10634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a:solidFill>
                  <a:schemeClr val="tx1"/>
                </a:solidFill>
              </a:rPr>
              <a:t>Single point of contention</a:t>
            </a:r>
          </a:p>
        </p:txBody>
      </p:sp>
      <p:sp>
        <p:nvSpPr>
          <p:cNvPr id="43" name="Rounded Rectangle 9">
            <a:extLst>
              <a:ext uri="{FF2B5EF4-FFF2-40B4-BE49-F238E27FC236}">
                <a16:creationId xmlns:a16="http://schemas.microsoft.com/office/drawing/2014/main" id="{234EAA9E-9ED2-0E87-2C00-FC8DAFDDB780}"/>
              </a:ext>
            </a:extLst>
          </p:cNvPr>
          <p:cNvSpPr/>
          <p:nvPr/>
        </p:nvSpPr>
        <p:spPr>
          <a:xfrm>
            <a:off x="7790770" y="5597980"/>
            <a:ext cx="3201760" cy="6381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t>For reading a single block </a:t>
            </a:r>
            <a:r>
              <a:rPr lang="en-US" sz="2000">
                <a:sym typeface="Wingdings" panose="05000000000000000000" pitchFamily="2" charset="2"/>
              </a:rPr>
              <a:t> access all the disks</a:t>
            </a:r>
            <a:endParaRPr lang="en-US" sz="2000"/>
          </a:p>
        </p:txBody>
      </p:sp>
    </p:spTree>
    <p:extLst>
      <p:ext uri="{BB962C8B-B14F-4D97-AF65-F5344CB8AC3E}">
        <p14:creationId xmlns:p14="http://schemas.microsoft.com/office/powerpoint/2010/main" val="250081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DE9E-EB66-685E-4DC7-1C61C0568FA6}"/>
              </a:ext>
            </a:extLst>
          </p:cNvPr>
          <p:cNvSpPr>
            <a:spLocks noGrp="1"/>
          </p:cNvSpPr>
          <p:nvPr>
            <p:ph type="title"/>
          </p:nvPr>
        </p:nvSpPr>
        <p:spPr/>
        <p:txBody>
          <a:bodyPr/>
          <a:lstStyle/>
          <a:p>
            <a:r>
              <a:rPr lang="en-IN"/>
              <a:t>RAID 5</a:t>
            </a:r>
          </a:p>
        </p:txBody>
      </p:sp>
      <p:sp>
        <p:nvSpPr>
          <p:cNvPr id="4" name="Footer Placeholder 3">
            <a:extLst>
              <a:ext uri="{FF2B5EF4-FFF2-40B4-BE49-F238E27FC236}">
                <a16:creationId xmlns:a16="http://schemas.microsoft.com/office/drawing/2014/main" id="{DE0A88E4-522D-0439-EC58-F179989A56B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DE99BF4-625E-AA4F-6F95-9D1734052D06}"/>
              </a:ext>
            </a:extLst>
          </p:cNvPr>
          <p:cNvSpPr>
            <a:spLocks noGrp="1"/>
          </p:cNvSpPr>
          <p:nvPr>
            <p:ph type="sldNum" sz="quarter" idx="12"/>
          </p:nvPr>
        </p:nvSpPr>
        <p:spPr/>
        <p:txBody>
          <a:bodyPr/>
          <a:lstStyle/>
          <a:p>
            <a:fld id="{330EA680-D336-4FF7-8B7A-9848BB0A1C32}" type="slidenum">
              <a:rPr lang="en-US" smtClean="0"/>
              <a:t>42</a:t>
            </a:fld>
            <a:endParaRPr lang="en-US"/>
          </a:p>
        </p:txBody>
      </p:sp>
      <p:sp>
        <p:nvSpPr>
          <p:cNvPr id="6" name="Flowchart: Process 5">
            <a:extLst>
              <a:ext uri="{FF2B5EF4-FFF2-40B4-BE49-F238E27FC236}">
                <a16:creationId xmlns:a16="http://schemas.microsoft.com/office/drawing/2014/main" id="{258DA48A-67AE-BEBC-E438-3D5B7C6BC575}"/>
              </a:ext>
            </a:extLst>
          </p:cNvPr>
          <p:cNvSpPr/>
          <p:nvPr/>
        </p:nvSpPr>
        <p:spPr>
          <a:xfrm>
            <a:off x="1913166"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Magnetic Disk 6">
            <a:extLst>
              <a:ext uri="{FF2B5EF4-FFF2-40B4-BE49-F238E27FC236}">
                <a16:creationId xmlns:a16="http://schemas.microsoft.com/office/drawing/2014/main" id="{751D2FDF-F0E9-0A2A-AAE0-46273861053F}"/>
              </a:ext>
            </a:extLst>
          </p:cNvPr>
          <p:cNvSpPr/>
          <p:nvPr/>
        </p:nvSpPr>
        <p:spPr>
          <a:xfrm>
            <a:off x="2027465"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B17</a:t>
            </a:r>
          </a:p>
        </p:txBody>
      </p:sp>
      <p:sp>
        <p:nvSpPr>
          <p:cNvPr id="8" name="Flowchart: Magnetic Disk 7">
            <a:extLst>
              <a:ext uri="{FF2B5EF4-FFF2-40B4-BE49-F238E27FC236}">
                <a16:creationId xmlns:a16="http://schemas.microsoft.com/office/drawing/2014/main" id="{749B1EA1-AE19-93EF-5573-3B96AB7295DB}"/>
              </a:ext>
            </a:extLst>
          </p:cNvPr>
          <p:cNvSpPr/>
          <p:nvPr/>
        </p:nvSpPr>
        <p:spPr>
          <a:xfrm>
            <a:off x="2017940"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B13</a:t>
            </a:r>
          </a:p>
        </p:txBody>
      </p:sp>
      <p:sp>
        <p:nvSpPr>
          <p:cNvPr id="9" name="Flowchart: Magnetic Disk 8">
            <a:extLst>
              <a:ext uri="{FF2B5EF4-FFF2-40B4-BE49-F238E27FC236}">
                <a16:creationId xmlns:a16="http://schemas.microsoft.com/office/drawing/2014/main" id="{CBFC28A2-FDDD-543C-0B96-1B32DCD563B3}"/>
              </a:ext>
            </a:extLst>
          </p:cNvPr>
          <p:cNvSpPr/>
          <p:nvPr/>
        </p:nvSpPr>
        <p:spPr>
          <a:xfrm>
            <a:off x="2008415"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10" name="Flowchart: Magnetic Disk 9">
            <a:extLst>
              <a:ext uri="{FF2B5EF4-FFF2-40B4-BE49-F238E27FC236}">
                <a16:creationId xmlns:a16="http://schemas.microsoft.com/office/drawing/2014/main" id="{E18FBFD3-43A9-B742-8262-548C57865283}"/>
              </a:ext>
            </a:extLst>
          </p:cNvPr>
          <p:cNvSpPr/>
          <p:nvPr/>
        </p:nvSpPr>
        <p:spPr>
          <a:xfrm>
            <a:off x="2017940" y="21240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a:t>
            </a:r>
          </a:p>
        </p:txBody>
      </p:sp>
      <p:sp>
        <p:nvSpPr>
          <p:cNvPr id="11" name="Flowchart: Magnetic Disk 10">
            <a:extLst>
              <a:ext uri="{FF2B5EF4-FFF2-40B4-BE49-F238E27FC236}">
                <a16:creationId xmlns:a16="http://schemas.microsoft.com/office/drawing/2014/main" id="{6F91267C-4132-F245-018B-6FAF1D56B467}"/>
              </a:ext>
            </a:extLst>
          </p:cNvPr>
          <p:cNvSpPr/>
          <p:nvPr/>
        </p:nvSpPr>
        <p:spPr>
          <a:xfrm>
            <a:off x="2017940"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2" name="Flowchart: Process 11">
            <a:extLst>
              <a:ext uri="{FF2B5EF4-FFF2-40B4-BE49-F238E27FC236}">
                <a16:creationId xmlns:a16="http://schemas.microsoft.com/office/drawing/2014/main" id="{FB05EF25-CEA7-CACF-BED2-3F341059006B}"/>
              </a:ext>
            </a:extLst>
          </p:cNvPr>
          <p:cNvSpPr/>
          <p:nvPr/>
        </p:nvSpPr>
        <p:spPr>
          <a:xfrm>
            <a:off x="2094141"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3" name="Flowchart: Process 12">
            <a:extLst>
              <a:ext uri="{FF2B5EF4-FFF2-40B4-BE49-F238E27FC236}">
                <a16:creationId xmlns:a16="http://schemas.microsoft.com/office/drawing/2014/main" id="{CC185B37-1D57-0934-7D2B-2826C89C13E8}"/>
              </a:ext>
            </a:extLst>
          </p:cNvPr>
          <p:cNvSpPr/>
          <p:nvPr/>
        </p:nvSpPr>
        <p:spPr>
          <a:xfrm>
            <a:off x="3560991"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14" name="Flowchart: Magnetic Disk 13">
            <a:extLst>
              <a:ext uri="{FF2B5EF4-FFF2-40B4-BE49-F238E27FC236}">
                <a16:creationId xmlns:a16="http://schemas.microsoft.com/office/drawing/2014/main" id="{66133D94-DA18-1E56-7FF3-3E178C634B60}"/>
              </a:ext>
            </a:extLst>
          </p:cNvPr>
          <p:cNvSpPr/>
          <p:nvPr/>
        </p:nvSpPr>
        <p:spPr>
          <a:xfrm>
            <a:off x="3675290"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B18</a:t>
            </a:r>
          </a:p>
        </p:txBody>
      </p:sp>
      <p:sp>
        <p:nvSpPr>
          <p:cNvPr id="15" name="Flowchart: Magnetic Disk 14">
            <a:extLst>
              <a:ext uri="{FF2B5EF4-FFF2-40B4-BE49-F238E27FC236}">
                <a16:creationId xmlns:a16="http://schemas.microsoft.com/office/drawing/2014/main" id="{E470BBE4-3158-4E2D-C1BF-05D596AF12E1}"/>
              </a:ext>
            </a:extLst>
          </p:cNvPr>
          <p:cNvSpPr/>
          <p:nvPr/>
        </p:nvSpPr>
        <p:spPr>
          <a:xfrm>
            <a:off x="3665765"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B14</a:t>
            </a:r>
          </a:p>
        </p:txBody>
      </p:sp>
      <p:sp>
        <p:nvSpPr>
          <p:cNvPr id="16" name="Flowchart: Magnetic Disk 15">
            <a:extLst>
              <a:ext uri="{FF2B5EF4-FFF2-40B4-BE49-F238E27FC236}">
                <a16:creationId xmlns:a16="http://schemas.microsoft.com/office/drawing/2014/main" id="{8CA385DD-C081-E8BF-8955-81255F9D667F}"/>
              </a:ext>
            </a:extLst>
          </p:cNvPr>
          <p:cNvSpPr/>
          <p:nvPr/>
        </p:nvSpPr>
        <p:spPr>
          <a:xfrm>
            <a:off x="3656240" y="26574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a:t>
            </a:r>
          </a:p>
        </p:txBody>
      </p:sp>
      <p:sp>
        <p:nvSpPr>
          <p:cNvPr id="17" name="Flowchart: Magnetic Disk 16">
            <a:extLst>
              <a:ext uri="{FF2B5EF4-FFF2-40B4-BE49-F238E27FC236}">
                <a16:creationId xmlns:a16="http://schemas.microsoft.com/office/drawing/2014/main" id="{3E8B5777-2118-A527-3E6D-B057674E70DC}"/>
              </a:ext>
            </a:extLst>
          </p:cNvPr>
          <p:cNvSpPr/>
          <p:nvPr/>
        </p:nvSpPr>
        <p:spPr>
          <a:xfrm>
            <a:off x="3665765"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8" name="Flowchart: Magnetic Disk 17">
            <a:extLst>
              <a:ext uri="{FF2B5EF4-FFF2-40B4-BE49-F238E27FC236}">
                <a16:creationId xmlns:a16="http://schemas.microsoft.com/office/drawing/2014/main" id="{009E6114-25E3-D0B5-EAE4-5C01CC4243C2}"/>
              </a:ext>
            </a:extLst>
          </p:cNvPr>
          <p:cNvSpPr/>
          <p:nvPr/>
        </p:nvSpPr>
        <p:spPr>
          <a:xfrm>
            <a:off x="3665765"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9" name="Flowchart: Process 18">
            <a:extLst>
              <a:ext uri="{FF2B5EF4-FFF2-40B4-BE49-F238E27FC236}">
                <a16:creationId xmlns:a16="http://schemas.microsoft.com/office/drawing/2014/main" id="{DDDCE5BF-5DF4-C166-7000-46FF157B8148}"/>
              </a:ext>
            </a:extLst>
          </p:cNvPr>
          <p:cNvSpPr/>
          <p:nvPr/>
        </p:nvSpPr>
        <p:spPr>
          <a:xfrm>
            <a:off x="3741966"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Flowchart: Process 19">
            <a:extLst>
              <a:ext uri="{FF2B5EF4-FFF2-40B4-BE49-F238E27FC236}">
                <a16:creationId xmlns:a16="http://schemas.microsoft.com/office/drawing/2014/main" id="{83AD35A2-C2A8-C6DC-7737-42B43EA1F5E4}"/>
              </a:ext>
            </a:extLst>
          </p:cNvPr>
          <p:cNvSpPr/>
          <p:nvPr/>
        </p:nvSpPr>
        <p:spPr>
          <a:xfrm>
            <a:off x="5227866"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Flowchart: Magnetic Disk 20">
            <a:extLst>
              <a:ext uri="{FF2B5EF4-FFF2-40B4-BE49-F238E27FC236}">
                <a16:creationId xmlns:a16="http://schemas.microsoft.com/office/drawing/2014/main" id="{38332E04-8FBE-5117-138B-691D840A9C7C}"/>
              </a:ext>
            </a:extLst>
          </p:cNvPr>
          <p:cNvSpPr/>
          <p:nvPr/>
        </p:nvSpPr>
        <p:spPr>
          <a:xfrm>
            <a:off x="5342165" y="370522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B19</a:t>
            </a:r>
          </a:p>
        </p:txBody>
      </p:sp>
      <p:sp>
        <p:nvSpPr>
          <p:cNvPr id="22" name="Flowchart: Magnetic Disk 21">
            <a:extLst>
              <a:ext uri="{FF2B5EF4-FFF2-40B4-BE49-F238E27FC236}">
                <a16:creationId xmlns:a16="http://schemas.microsoft.com/office/drawing/2014/main" id="{1E19A9A4-04C0-A9F4-19EC-8B074BE24A92}"/>
              </a:ext>
            </a:extLst>
          </p:cNvPr>
          <p:cNvSpPr/>
          <p:nvPr/>
        </p:nvSpPr>
        <p:spPr>
          <a:xfrm>
            <a:off x="5332640" y="318135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a:t>
            </a:r>
          </a:p>
        </p:txBody>
      </p:sp>
      <p:sp>
        <p:nvSpPr>
          <p:cNvPr id="23" name="Flowchart: Magnetic Disk 22">
            <a:extLst>
              <a:ext uri="{FF2B5EF4-FFF2-40B4-BE49-F238E27FC236}">
                <a16:creationId xmlns:a16="http://schemas.microsoft.com/office/drawing/2014/main" id="{3D6117AF-39D0-A069-81E4-C5003F7B8C5B}"/>
              </a:ext>
            </a:extLst>
          </p:cNvPr>
          <p:cNvSpPr/>
          <p:nvPr/>
        </p:nvSpPr>
        <p:spPr>
          <a:xfrm>
            <a:off x="5323115"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24" name="Flowchart: Magnetic Disk 23">
            <a:extLst>
              <a:ext uri="{FF2B5EF4-FFF2-40B4-BE49-F238E27FC236}">
                <a16:creationId xmlns:a16="http://schemas.microsoft.com/office/drawing/2014/main" id="{CD7A2EC1-2ABB-D058-836F-1FEFB9415E95}"/>
              </a:ext>
            </a:extLst>
          </p:cNvPr>
          <p:cNvSpPr/>
          <p:nvPr/>
        </p:nvSpPr>
        <p:spPr>
          <a:xfrm>
            <a:off x="5332640"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25" name="Flowchart: Magnetic Disk 24">
            <a:extLst>
              <a:ext uri="{FF2B5EF4-FFF2-40B4-BE49-F238E27FC236}">
                <a16:creationId xmlns:a16="http://schemas.microsoft.com/office/drawing/2014/main" id="{2055AD0C-A69A-1B7A-C21C-635B561CCA04}"/>
              </a:ext>
            </a:extLst>
          </p:cNvPr>
          <p:cNvSpPr/>
          <p:nvPr/>
        </p:nvSpPr>
        <p:spPr>
          <a:xfrm>
            <a:off x="5332640"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26" name="Flowchart: Process 25">
            <a:extLst>
              <a:ext uri="{FF2B5EF4-FFF2-40B4-BE49-F238E27FC236}">
                <a16:creationId xmlns:a16="http://schemas.microsoft.com/office/drawing/2014/main" id="{6FBC8ADB-F2F8-587D-47B6-3E68EB29F276}"/>
              </a:ext>
            </a:extLst>
          </p:cNvPr>
          <p:cNvSpPr/>
          <p:nvPr/>
        </p:nvSpPr>
        <p:spPr>
          <a:xfrm>
            <a:off x="5408841"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3</a:t>
            </a:r>
          </a:p>
        </p:txBody>
      </p:sp>
      <p:sp>
        <p:nvSpPr>
          <p:cNvPr id="27" name="Flowchart: Process 26">
            <a:extLst>
              <a:ext uri="{FF2B5EF4-FFF2-40B4-BE49-F238E27FC236}">
                <a16:creationId xmlns:a16="http://schemas.microsoft.com/office/drawing/2014/main" id="{962ABE97-312F-D5C1-DF74-58E6A0527775}"/>
              </a:ext>
            </a:extLst>
          </p:cNvPr>
          <p:cNvSpPr/>
          <p:nvPr/>
        </p:nvSpPr>
        <p:spPr>
          <a:xfrm>
            <a:off x="6875691" y="1400175"/>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8" name="Flowchart: Magnetic Disk 27">
            <a:extLst>
              <a:ext uri="{FF2B5EF4-FFF2-40B4-BE49-F238E27FC236}">
                <a16:creationId xmlns:a16="http://schemas.microsoft.com/office/drawing/2014/main" id="{901D6688-EBBF-A2B3-26DF-956D9A608AC0}"/>
              </a:ext>
            </a:extLst>
          </p:cNvPr>
          <p:cNvSpPr/>
          <p:nvPr/>
        </p:nvSpPr>
        <p:spPr>
          <a:xfrm>
            <a:off x="6989990" y="370522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a:t>
            </a:r>
          </a:p>
        </p:txBody>
      </p:sp>
      <p:sp>
        <p:nvSpPr>
          <p:cNvPr id="29" name="Flowchart: Magnetic Disk 28">
            <a:extLst>
              <a:ext uri="{FF2B5EF4-FFF2-40B4-BE49-F238E27FC236}">
                <a16:creationId xmlns:a16="http://schemas.microsoft.com/office/drawing/2014/main" id="{C430DB0D-EA78-2664-D8EF-3556291B38D0}"/>
              </a:ext>
            </a:extLst>
          </p:cNvPr>
          <p:cNvSpPr/>
          <p:nvPr/>
        </p:nvSpPr>
        <p:spPr>
          <a:xfrm>
            <a:off x="6980465" y="31813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B15</a:t>
            </a:r>
          </a:p>
        </p:txBody>
      </p:sp>
      <p:sp>
        <p:nvSpPr>
          <p:cNvPr id="30" name="Flowchart: Magnetic Disk 29">
            <a:extLst>
              <a:ext uri="{FF2B5EF4-FFF2-40B4-BE49-F238E27FC236}">
                <a16:creationId xmlns:a16="http://schemas.microsoft.com/office/drawing/2014/main" id="{CD8428FF-6ABC-1F45-FC15-1CB07AF38500}"/>
              </a:ext>
            </a:extLst>
          </p:cNvPr>
          <p:cNvSpPr/>
          <p:nvPr/>
        </p:nvSpPr>
        <p:spPr>
          <a:xfrm>
            <a:off x="6970940" y="26574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B11</a:t>
            </a:r>
          </a:p>
        </p:txBody>
      </p:sp>
      <p:sp>
        <p:nvSpPr>
          <p:cNvPr id="31" name="Flowchart: Magnetic Disk 30">
            <a:extLst>
              <a:ext uri="{FF2B5EF4-FFF2-40B4-BE49-F238E27FC236}">
                <a16:creationId xmlns:a16="http://schemas.microsoft.com/office/drawing/2014/main" id="{E75BF9BE-BF57-72DD-3B91-F06B5DAA3C1C}"/>
              </a:ext>
            </a:extLst>
          </p:cNvPr>
          <p:cNvSpPr/>
          <p:nvPr/>
        </p:nvSpPr>
        <p:spPr>
          <a:xfrm>
            <a:off x="6980465" y="21240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32" name="Flowchart: Magnetic Disk 31">
            <a:extLst>
              <a:ext uri="{FF2B5EF4-FFF2-40B4-BE49-F238E27FC236}">
                <a16:creationId xmlns:a16="http://schemas.microsoft.com/office/drawing/2014/main" id="{E98C1C01-0990-8E99-1502-B4465FD4C35E}"/>
              </a:ext>
            </a:extLst>
          </p:cNvPr>
          <p:cNvSpPr/>
          <p:nvPr/>
        </p:nvSpPr>
        <p:spPr>
          <a:xfrm>
            <a:off x="6980465" y="1590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33" name="Flowchart: Process 32">
            <a:extLst>
              <a:ext uri="{FF2B5EF4-FFF2-40B4-BE49-F238E27FC236}">
                <a16:creationId xmlns:a16="http://schemas.microsoft.com/office/drawing/2014/main" id="{8AA27A7B-EED6-2977-B8C4-1F14F83DFE3C}"/>
              </a:ext>
            </a:extLst>
          </p:cNvPr>
          <p:cNvSpPr/>
          <p:nvPr/>
        </p:nvSpPr>
        <p:spPr>
          <a:xfrm>
            <a:off x="7056666" y="4629151"/>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4</a:t>
            </a:r>
          </a:p>
        </p:txBody>
      </p:sp>
      <p:sp>
        <p:nvSpPr>
          <p:cNvPr id="34" name="Flowchart: Process 33">
            <a:extLst>
              <a:ext uri="{FF2B5EF4-FFF2-40B4-BE49-F238E27FC236}">
                <a16:creationId xmlns:a16="http://schemas.microsoft.com/office/drawing/2014/main" id="{A68DF99A-7873-3A42-8520-C52786329C5C}"/>
              </a:ext>
            </a:extLst>
          </p:cNvPr>
          <p:cNvSpPr/>
          <p:nvPr/>
        </p:nvSpPr>
        <p:spPr>
          <a:xfrm>
            <a:off x="8656866" y="1409700"/>
            <a:ext cx="1581150"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Flowchart: Magnetic Disk 34">
            <a:extLst>
              <a:ext uri="{FF2B5EF4-FFF2-40B4-BE49-F238E27FC236}">
                <a16:creationId xmlns:a16="http://schemas.microsoft.com/office/drawing/2014/main" id="{E87E5C0A-C64B-E5B1-05DF-4E1FEF184E09}"/>
              </a:ext>
            </a:extLst>
          </p:cNvPr>
          <p:cNvSpPr/>
          <p:nvPr/>
        </p:nvSpPr>
        <p:spPr>
          <a:xfrm>
            <a:off x="8771165" y="37147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B20</a:t>
            </a:r>
          </a:p>
        </p:txBody>
      </p:sp>
      <p:sp>
        <p:nvSpPr>
          <p:cNvPr id="36" name="Flowchart: Magnetic Disk 35">
            <a:extLst>
              <a:ext uri="{FF2B5EF4-FFF2-40B4-BE49-F238E27FC236}">
                <a16:creationId xmlns:a16="http://schemas.microsoft.com/office/drawing/2014/main" id="{9EC69E82-42B5-699C-F91A-8B3B7A708162}"/>
              </a:ext>
            </a:extLst>
          </p:cNvPr>
          <p:cNvSpPr/>
          <p:nvPr/>
        </p:nvSpPr>
        <p:spPr>
          <a:xfrm>
            <a:off x="8761640" y="31908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B16</a:t>
            </a:r>
          </a:p>
        </p:txBody>
      </p:sp>
      <p:sp>
        <p:nvSpPr>
          <p:cNvPr id="37" name="Flowchart: Magnetic Disk 36">
            <a:extLst>
              <a:ext uri="{FF2B5EF4-FFF2-40B4-BE49-F238E27FC236}">
                <a16:creationId xmlns:a16="http://schemas.microsoft.com/office/drawing/2014/main" id="{E8ACDBC3-A9BB-AC7E-EA39-FA8A594861E9}"/>
              </a:ext>
            </a:extLst>
          </p:cNvPr>
          <p:cNvSpPr/>
          <p:nvPr/>
        </p:nvSpPr>
        <p:spPr>
          <a:xfrm>
            <a:off x="8752115" y="2667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B12</a:t>
            </a:r>
          </a:p>
        </p:txBody>
      </p:sp>
      <p:sp>
        <p:nvSpPr>
          <p:cNvPr id="38" name="Flowchart: Magnetic Disk 37">
            <a:extLst>
              <a:ext uri="{FF2B5EF4-FFF2-40B4-BE49-F238E27FC236}">
                <a16:creationId xmlns:a16="http://schemas.microsoft.com/office/drawing/2014/main" id="{8856EC97-9946-26C0-BCB4-AA9A328B0F27}"/>
              </a:ext>
            </a:extLst>
          </p:cNvPr>
          <p:cNvSpPr/>
          <p:nvPr/>
        </p:nvSpPr>
        <p:spPr>
          <a:xfrm>
            <a:off x="8761640" y="21336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39" name="Flowchart: Magnetic Disk 38">
            <a:extLst>
              <a:ext uri="{FF2B5EF4-FFF2-40B4-BE49-F238E27FC236}">
                <a16:creationId xmlns:a16="http://schemas.microsoft.com/office/drawing/2014/main" id="{94BCBB02-BCD0-E956-176A-E3D256969378}"/>
              </a:ext>
            </a:extLst>
          </p:cNvPr>
          <p:cNvSpPr/>
          <p:nvPr/>
        </p:nvSpPr>
        <p:spPr>
          <a:xfrm>
            <a:off x="8761640" y="16002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a:t>
            </a:r>
          </a:p>
        </p:txBody>
      </p:sp>
      <p:sp>
        <p:nvSpPr>
          <p:cNvPr id="40" name="Flowchart: Process 39">
            <a:extLst>
              <a:ext uri="{FF2B5EF4-FFF2-40B4-BE49-F238E27FC236}">
                <a16:creationId xmlns:a16="http://schemas.microsoft.com/office/drawing/2014/main" id="{DAF1C152-7B5D-14A7-D0B5-642B25417E7E}"/>
              </a:ext>
            </a:extLst>
          </p:cNvPr>
          <p:cNvSpPr/>
          <p:nvPr/>
        </p:nvSpPr>
        <p:spPr>
          <a:xfrm>
            <a:off x="8837841" y="46386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5</a:t>
            </a:r>
          </a:p>
        </p:txBody>
      </p:sp>
      <p:sp>
        <p:nvSpPr>
          <p:cNvPr id="41" name="Text Placeholder 2">
            <a:extLst>
              <a:ext uri="{FF2B5EF4-FFF2-40B4-BE49-F238E27FC236}">
                <a16:creationId xmlns:a16="http://schemas.microsoft.com/office/drawing/2014/main" id="{C58F048C-94C6-0F4B-623D-ADD2F1556E56}"/>
              </a:ext>
            </a:extLst>
          </p:cNvPr>
          <p:cNvSpPr txBox="1">
            <a:spLocks/>
          </p:cNvSpPr>
          <p:nvPr/>
        </p:nvSpPr>
        <p:spPr>
          <a:xfrm>
            <a:off x="561523" y="5305425"/>
            <a:ext cx="8970736" cy="966789"/>
          </a:xfrm>
          <a:prstGeom prst="rect">
            <a:avLst/>
          </a:prstGeom>
        </p:spPr>
        <p:txBody>
          <a:bodyPr vert="horz" lIns="0" tIns="0" rIns="0" bIns="0" rtlCol="0">
            <a:noAutofit/>
          </a:bodyPr>
          <a:lstStyle>
            <a:defPPr marL="432000" marR="0" lvl="0" indent="-324000" algn="l" hangingPunct="1">
              <a:spcBef>
                <a:spcPts val="0"/>
              </a:spcBef>
              <a:spcAft>
                <a:spcPts val="1414"/>
              </a:spcAft>
              <a:buSzPct val="45000"/>
              <a:buFont typeface="StarSymbol"/>
              <a:buNone/>
              <a:tabLst/>
              <a:defRPr lang="fr-FR" sz="3200" b="0" i="0" u="none" strike="noStrike" kern="1200" spc="0">
                <a:ln>
                  <a:noFill/>
                </a:ln>
                <a:solidFill>
                  <a:srgbClr val="000000"/>
                </a:solidFill>
                <a:latin typeface="Calibri"/>
                <a:ea typeface="Microsoft YaHei" pitchFamily="2"/>
                <a:cs typeface="Mangal" pitchFamily="2"/>
              </a:defRPr>
            </a:defPPr>
            <a:lvl1pPr marL="432000" marR="0" lvl="0" indent="-324000" algn="l" defTabSz="914400" rtl="0" eaLnBrk="1" latinLnBrk="0" hangingPunct="1">
              <a:spcBef>
                <a:spcPts val="0"/>
              </a:spcBef>
              <a:spcAft>
                <a:spcPts val="1414"/>
              </a:spcAft>
              <a:buClr>
                <a:schemeClr val="accent1"/>
              </a:buClr>
              <a:buSzPct val="45000"/>
              <a:buFont typeface="StarSymbol"/>
              <a:buChar char="●"/>
              <a:tabLst/>
              <a:defRPr lang="fr-FR" sz="3200" b="0" i="0" u="none" strike="noStrike" kern="1200" spc="0">
                <a:ln>
                  <a:noFill/>
                </a:ln>
                <a:solidFill>
                  <a:srgbClr val="000000"/>
                </a:solidFill>
                <a:latin typeface="Calibri"/>
                <a:ea typeface="Microsoft YaHei" pitchFamily="2"/>
                <a:cs typeface="Mangal" pitchFamily="2"/>
              </a:defRPr>
            </a:lvl1pPr>
            <a:lvl2pPr marL="864000" marR="0" lvl="1" indent="-324000" algn="l" defTabSz="914400" rtl="0" eaLnBrk="1" latinLnBrk="0" hangingPunct="1">
              <a:spcBef>
                <a:spcPts val="0"/>
              </a:spcBef>
              <a:spcAft>
                <a:spcPts val="1134"/>
              </a:spcAft>
              <a:buClr>
                <a:schemeClr val="accent1"/>
              </a:buClr>
              <a:buSzPct val="45000"/>
              <a:buFont typeface="StarSymbol"/>
              <a:buChar char="●"/>
              <a:tabLst/>
              <a:defRPr lang="fr-FR" sz="2400" b="0" i="0" u="none" strike="noStrike" kern="1200" spc="0">
                <a:ln>
                  <a:noFill/>
                </a:ln>
                <a:solidFill>
                  <a:srgbClr val="000000"/>
                </a:solidFill>
                <a:latin typeface="Calibri"/>
                <a:ea typeface="Microsoft YaHei" pitchFamily="2"/>
                <a:cs typeface="Mangal" pitchFamily="2"/>
              </a:defRPr>
            </a:lvl2pPr>
            <a:lvl3pPr marL="1295999" marR="0" lvl="2" indent="-288000" algn="l" defTabSz="914400" rtl="0" eaLnBrk="1" latinLnBrk="0" hangingPunct="1">
              <a:spcBef>
                <a:spcPts val="0"/>
              </a:spcBef>
              <a:spcAft>
                <a:spcPts val="850"/>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3pPr>
            <a:lvl4pPr marL="1728000" marR="0" lvl="3" indent="-216000" algn="l" defTabSz="914400" rtl="0" eaLnBrk="1" latinLnBrk="0" hangingPunct="1">
              <a:spcBef>
                <a:spcPts val="0"/>
              </a:spcBef>
              <a:spcAft>
                <a:spcPts val="567"/>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4pPr>
            <a:lvl5pPr marL="2160000" marR="0" lvl="4" indent="-216000" algn="l" defTabSz="914400" rtl="0" eaLnBrk="1" latinLnBrk="0" hangingPunct="1">
              <a:spcBef>
                <a:spcPts val="0"/>
              </a:spcBef>
              <a:spcAft>
                <a:spcPts val="283"/>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5pPr>
            <a:lvl6pPr marL="2592000" marR="0" lvl="5"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6pPr>
            <a:lvl7pPr marL="3024000" marR="0" lvl="6"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7pPr>
            <a:lvl8pPr marL="3456000" marR="0" lvl="7"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8pPr>
            <a:lvl9pPr marL="3887999" marR="0" lvl="8"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9pPr>
          </a:lstStyle>
          <a:p>
            <a:pPr>
              <a:buSzPct val="100000"/>
              <a:buFont typeface="Wingdings" panose="05000000000000000000" pitchFamily="2" charset="2"/>
              <a:buChar char="§"/>
            </a:pPr>
            <a:r>
              <a:rPr lang="en-US" sz="2400">
                <a:solidFill>
                  <a:srgbClr val="FF0000"/>
                </a:solidFill>
                <a:latin typeface="Calibri" panose="020F0502020204030204" pitchFamily="34" charset="0"/>
              </a:rPr>
              <a:t>To avoid this problem: </a:t>
            </a:r>
            <a:r>
              <a:rPr lang="en-US" sz="2400">
                <a:solidFill>
                  <a:srgbClr val="0070C0"/>
                </a:solidFill>
                <a:latin typeface="Calibri" panose="020F0502020204030204" pitchFamily="34" charset="0"/>
              </a:rPr>
              <a:t>Distribute</a:t>
            </a:r>
            <a:r>
              <a:rPr lang="en-US" sz="2400">
                <a:solidFill>
                  <a:schemeClr val="tx1"/>
                </a:solidFill>
                <a:latin typeface="Calibri" panose="020F0502020204030204" pitchFamily="34" charset="0"/>
              </a:rPr>
              <a:t> the </a:t>
            </a:r>
            <a:r>
              <a:rPr lang="en-US" sz="2400">
                <a:solidFill>
                  <a:srgbClr val="00B050"/>
                </a:solidFill>
                <a:latin typeface="Calibri" panose="020F0502020204030204" pitchFamily="34" charset="0"/>
              </a:rPr>
              <a:t>parity</a:t>
            </a:r>
            <a:r>
              <a:rPr lang="en-US" sz="2400">
                <a:solidFill>
                  <a:schemeClr val="tx1"/>
                </a:solidFill>
                <a:latin typeface="Calibri" panose="020F0502020204030204" pitchFamily="34" charset="0"/>
              </a:rPr>
              <a:t> blocks across the disks</a:t>
            </a:r>
          </a:p>
          <a:p>
            <a:pPr>
              <a:buSzPct val="100000"/>
              <a:buFont typeface="Wingdings" panose="05000000000000000000" pitchFamily="2" charset="2"/>
              <a:buChar char="§"/>
            </a:pPr>
            <a:r>
              <a:rPr lang="en-US" sz="2400">
                <a:solidFill>
                  <a:srgbClr val="C00000"/>
                </a:solidFill>
                <a:latin typeface="Calibri" panose="020F0502020204030204" pitchFamily="34" charset="0"/>
              </a:rPr>
              <a:t>Reliable</a:t>
            </a:r>
            <a:r>
              <a:rPr lang="en-US" sz="2400">
                <a:solidFill>
                  <a:schemeClr val="tx1"/>
                </a:solidFill>
                <a:latin typeface="Calibri" panose="020F0502020204030204" pitchFamily="34" charset="0"/>
              </a:rPr>
              <a:t> + </a:t>
            </a:r>
            <a:r>
              <a:rPr lang="en-US" sz="2400">
                <a:solidFill>
                  <a:srgbClr val="0070C0"/>
                </a:solidFill>
                <a:latin typeface="Calibri" panose="020F0502020204030204" pitchFamily="34" charset="0"/>
              </a:rPr>
              <a:t>high</a:t>
            </a:r>
            <a:r>
              <a:rPr lang="en-US" sz="2400">
                <a:solidFill>
                  <a:schemeClr val="tx1"/>
                </a:solidFill>
                <a:latin typeface="Calibri" panose="020F0502020204030204" pitchFamily="34" charset="0"/>
              </a:rPr>
              <a:t> bandwidth</a:t>
            </a:r>
          </a:p>
        </p:txBody>
      </p:sp>
    </p:spTree>
    <p:extLst>
      <p:ext uri="{BB962C8B-B14F-4D97-AF65-F5344CB8AC3E}">
        <p14:creationId xmlns:p14="http://schemas.microsoft.com/office/powerpoint/2010/main" val="1811341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07CF-CD3A-AA96-14D6-0B2653365FB4}"/>
              </a:ext>
            </a:extLst>
          </p:cNvPr>
          <p:cNvSpPr>
            <a:spLocks noGrp="1"/>
          </p:cNvSpPr>
          <p:nvPr>
            <p:ph type="title"/>
          </p:nvPr>
        </p:nvSpPr>
        <p:spPr>
          <a:xfrm>
            <a:off x="85724" y="66677"/>
            <a:ext cx="10515600" cy="1325563"/>
          </a:xfrm>
        </p:spPr>
        <p:txBody>
          <a:bodyPr/>
          <a:lstStyle/>
          <a:p>
            <a:r>
              <a:rPr lang="en-IN"/>
              <a:t>RAID 6</a:t>
            </a:r>
          </a:p>
        </p:txBody>
      </p:sp>
      <p:sp>
        <p:nvSpPr>
          <p:cNvPr id="4" name="Footer Placeholder 3">
            <a:extLst>
              <a:ext uri="{FF2B5EF4-FFF2-40B4-BE49-F238E27FC236}">
                <a16:creationId xmlns:a16="http://schemas.microsoft.com/office/drawing/2014/main" id="{9460E395-F42C-EF1C-E1CB-BDED308B5FD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30CAE36-C328-4728-D556-80B9704CB02D}"/>
              </a:ext>
            </a:extLst>
          </p:cNvPr>
          <p:cNvSpPr>
            <a:spLocks noGrp="1"/>
          </p:cNvSpPr>
          <p:nvPr>
            <p:ph type="sldNum" sz="quarter" idx="12"/>
          </p:nvPr>
        </p:nvSpPr>
        <p:spPr/>
        <p:txBody>
          <a:bodyPr/>
          <a:lstStyle/>
          <a:p>
            <a:fld id="{330EA680-D336-4FF7-8B7A-9848BB0A1C32}" type="slidenum">
              <a:rPr lang="en-US" smtClean="0"/>
              <a:t>43</a:t>
            </a:fld>
            <a:endParaRPr lang="en-US"/>
          </a:p>
        </p:txBody>
      </p:sp>
      <p:sp>
        <p:nvSpPr>
          <p:cNvPr id="6" name="Flowchart: Process 5">
            <a:extLst>
              <a:ext uri="{FF2B5EF4-FFF2-40B4-BE49-F238E27FC236}">
                <a16:creationId xmlns:a16="http://schemas.microsoft.com/office/drawing/2014/main" id="{EF4CA526-E3E4-643F-F819-36D22E30C2A1}"/>
              </a:ext>
            </a:extLst>
          </p:cNvPr>
          <p:cNvSpPr/>
          <p:nvPr/>
        </p:nvSpPr>
        <p:spPr>
          <a:xfrm>
            <a:off x="1590676"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7" name="Flowchart: Magnetic Disk 6">
            <a:extLst>
              <a:ext uri="{FF2B5EF4-FFF2-40B4-BE49-F238E27FC236}">
                <a16:creationId xmlns:a16="http://schemas.microsoft.com/office/drawing/2014/main" id="{BF2853A9-DABD-752C-FB86-E9FDCAAC10BC}"/>
              </a:ext>
            </a:extLst>
          </p:cNvPr>
          <p:cNvSpPr/>
          <p:nvPr/>
        </p:nvSpPr>
        <p:spPr>
          <a:xfrm>
            <a:off x="1657350" y="36385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B17</a:t>
            </a:r>
          </a:p>
        </p:txBody>
      </p:sp>
      <p:sp>
        <p:nvSpPr>
          <p:cNvPr id="8" name="Flowchart: Magnetic Disk 7">
            <a:extLst>
              <a:ext uri="{FF2B5EF4-FFF2-40B4-BE49-F238E27FC236}">
                <a16:creationId xmlns:a16="http://schemas.microsoft.com/office/drawing/2014/main" id="{1318B9F7-9C82-11A5-5811-CD7A0ECE1232}"/>
              </a:ext>
            </a:extLst>
          </p:cNvPr>
          <p:cNvSpPr/>
          <p:nvPr/>
        </p:nvSpPr>
        <p:spPr>
          <a:xfrm>
            <a:off x="1647825" y="3114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B13</a:t>
            </a:r>
          </a:p>
        </p:txBody>
      </p:sp>
      <p:sp>
        <p:nvSpPr>
          <p:cNvPr id="9" name="Flowchart: Magnetic Disk 8">
            <a:extLst>
              <a:ext uri="{FF2B5EF4-FFF2-40B4-BE49-F238E27FC236}">
                <a16:creationId xmlns:a16="http://schemas.microsoft.com/office/drawing/2014/main" id="{AD2777DA-18AB-06E5-5B73-F64D56D82907}"/>
              </a:ext>
            </a:extLst>
          </p:cNvPr>
          <p:cNvSpPr/>
          <p:nvPr/>
        </p:nvSpPr>
        <p:spPr>
          <a:xfrm>
            <a:off x="1638300" y="25908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P3A</a:t>
            </a:r>
          </a:p>
        </p:txBody>
      </p:sp>
      <p:sp>
        <p:nvSpPr>
          <p:cNvPr id="10" name="Flowchart: Magnetic Disk 9">
            <a:extLst>
              <a:ext uri="{FF2B5EF4-FFF2-40B4-BE49-F238E27FC236}">
                <a16:creationId xmlns:a16="http://schemas.microsoft.com/office/drawing/2014/main" id="{0FBA3C1C-369E-5A96-EB15-643C201A99D6}"/>
              </a:ext>
            </a:extLst>
          </p:cNvPr>
          <p:cNvSpPr/>
          <p:nvPr/>
        </p:nvSpPr>
        <p:spPr>
          <a:xfrm>
            <a:off x="1647825" y="20574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P2B</a:t>
            </a:r>
          </a:p>
        </p:txBody>
      </p:sp>
      <p:sp>
        <p:nvSpPr>
          <p:cNvPr id="11" name="Flowchart: Magnetic Disk 10">
            <a:extLst>
              <a:ext uri="{FF2B5EF4-FFF2-40B4-BE49-F238E27FC236}">
                <a16:creationId xmlns:a16="http://schemas.microsoft.com/office/drawing/2014/main" id="{DF97B4CB-55A7-AADC-ABE1-34FC581A2D52}"/>
              </a:ext>
            </a:extLst>
          </p:cNvPr>
          <p:cNvSpPr/>
          <p:nvPr/>
        </p:nvSpPr>
        <p:spPr>
          <a:xfrm>
            <a:off x="1647825" y="1524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a:t>
            </a:r>
          </a:p>
        </p:txBody>
      </p:sp>
      <p:sp>
        <p:nvSpPr>
          <p:cNvPr id="12" name="Flowchart: Process 11">
            <a:extLst>
              <a:ext uri="{FF2B5EF4-FFF2-40B4-BE49-F238E27FC236}">
                <a16:creationId xmlns:a16="http://schemas.microsoft.com/office/drawing/2014/main" id="{38B142BC-E9DF-689B-EB04-3298D2ACFCEE}"/>
              </a:ext>
            </a:extLst>
          </p:cNvPr>
          <p:cNvSpPr/>
          <p:nvPr/>
        </p:nvSpPr>
        <p:spPr>
          <a:xfrm>
            <a:off x="1724026"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1</a:t>
            </a:r>
          </a:p>
        </p:txBody>
      </p:sp>
      <p:sp>
        <p:nvSpPr>
          <p:cNvPr id="13" name="Flowchart: Process 12">
            <a:extLst>
              <a:ext uri="{FF2B5EF4-FFF2-40B4-BE49-F238E27FC236}">
                <a16:creationId xmlns:a16="http://schemas.microsoft.com/office/drawing/2014/main" id="{E59B35BF-60D7-A6CA-5439-D14827CE926D}"/>
              </a:ext>
            </a:extLst>
          </p:cNvPr>
          <p:cNvSpPr/>
          <p:nvPr/>
        </p:nvSpPr>
        <p:spPr>
          <a:xfrm>
            <a:off x="3057526"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14" name="Flowchart: Magnetic Disk 13">
            <a:extLst>
              <a:ext uri="{FF2B5EF4-FFF2-40B4-BE49-F238E27FC236}">
                <a16:creationId xmlns:a16="http://schemas.microsoft.com/office/drawing/2014/main" id="{1234A855-D2F5-9887-3FE7-D13096012870}"/>
              </a:ext>
            </a:extLst>
          </p:cNvPr>
          <p:cNvSpPr/>
          <p:nvPr/>
        </p:nvSpPr>
        <p:spPr>
          <a:xfrm>
            <a:off x="3124200" y="36385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B18</a:t>
            </a:r>
          </a:p>
        </p:txBody>
      </p:sp>
      <p:sp>
        <p:nvSpPr>
          <p:cNvPr id="15" name="Flowchart: Magnetic Disk 14">
            <a:extLst>
              <a:ext uri="{FF2B5EF4-FFF2-40B4-BE49-F238E27FC236}">
                <a16:creationId xmlns:a16="http://schemas.microsoft.com/office/drawing/2014/main" id="{D375E936-0E26-ED6B-CD56-028C52E0626A}"/>
              </a:ext>
            </a:extLst>
          </p:cNvPr>
          <p:cNvSpPr/>
          <p:nvPr/>
        </p:nvSpPr>
        <p:spPr>
          <a:xfrm>
            <a:off x="3114675" y="31146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P4A</a:t>
            </a:r>
          </a:p>
        </p:txBody>
      </p:sp>
      <p:sp>
        <p:nvSpPr>
          <p:cNvPr id="16" name="Flowchart: Magnetic Disk 15">
            <a:extLst>
              <a:ext uri="{FF2B5EF4-FFF2-40B4-BE49-F238E27FC236}">
                <a16:creationId xmlns:a16="http://schemas.microsoft.com/office/drawing/2014/main" id="{5470A4F2-AA1C-02D3-71A5-49CA24430794}"/>
              </a:ext>
            </a:extLst>
          </p:cNvPr>
          <p:cNvSpPr/>
          <p:nvPr/>
        </p:nvSpPr>
        <p:spPr>
          <a:xfrm>
            <a:off x="3105150" y="25908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P3B</a:t>
            </a:r>
          </a:p>
        </p:txBody>
      </p:sp>
      <p:sp>
        <p:nvSpPr>
          <p:cNvPr id="17" name="Flowchart: Magnetic Disk 16">
            <a:extLst>
              <a:ext uri="{FF2B5EF4-FFF2-40B4-BE49-F238E27FC236}">
                <a16:creationId xmlns:a16="http://schemas.microsoft.com/office/drawing/2014/main" id="{4044C85E-FA7E-CEBE-101D-D6662A44E025}"/>
              </a:ext>
            </a:extLst>
          </p:cNvPr>
          <p:cNvSpPr/>
          <p:nvPr/>
        </p:nvSpPr>
        <p:spPr>
          <a:xfrm>
            <a:off x="3114675" y="20574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B5</a:t>
            </a:r>
          </a:p>
        </p:txBody>
      </p:sp>
      <p:sp>
        <p:nvSpPr>
          <p:cNvPr id="18" name="Flowchart: Magnetic Disk 17">
            <a:extLst>
              <a:ext uri="{FF2B5EF4-FFF2-40B4-BE49-F238E27FC236}">
                <a16:creationId xmlns:a16="http://schemas.microsoft.com/office/drawing/2014/main" id="{D9FE3B28-D28F-A547-7661-B2AFC5E4355B}"/>
              </a:ext>
            </a:extLst>
          </p:cNvPr>
          <p:cNvSpPr/>
          <p:nvPr/>
        </p:nvSpPr>
        <p:spPr>
          <a:xfrm>
            <a:off x="3114675" y="1524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a:t>
            </a:r>
          </a:p>
        </p:txBody>
      </p:sp>
      <p:sp>
        <p:nvSpPr>
          <p:cNvPr id="19" name="Flowchart: Process 18">
            <a:extLst>
              <a:ext uri="{FF2B5EF4-FFF2-40B4-BE49-F238E27FC236}">
                <a16:creationId xmlns:a16="http://schemas.microsoft.com/office/drawing/2014/main" id="{330CFE1A-66CF-87A3-7943-0D970B34FCF0}"/>
              </a:ext>
            </a:extLst>
          </p:cNvPr>
          <p:cNvSpPr/>
          <p:nvPr/>
        </p:nvSpPr>
        <p:spPr>
          <a:xfrm>
            <a:off x="3190876"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2</a:t>
            </a:r>
          </a:p>
        </p:txBody>
      </p:sp>
      <p:sp>
        <p:nvSpPr>
          <p:cNvPr id="20" name="Flowchart: Process 19">
            <a:extLst>
              <a:ext uri="{FF2B5EF4-FFF2-40B4-BE49-F238E27FC236}">
                <a16:creationId xmlns:a16="http://schemas.microsoft.com/office/drawing/2014/main" id="{DEA1069D-8C62-D594-A6F7-2881FC58264B}"/>
              </a:ext>
            </a:extLst>
          </p:cNvPr>
          <p:cNvSpPr/>
          <p:nvPr/>
        </p:nvSpPr>
        <p:spPr>
          <a:xfrm>
            <a:off x="4524376"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Flowchart: Magnetic Disk 20">
            <a:extLst>
              <a:ext uri="{FF2B5EF4-FFF2-40B4-BE49-F238E27FC236}">
                <a16:creationId xmlns:a16="http://schemas.microsoft.com/office/drawing/2014/main" id="{0961B7F9-6264-2100-8B2A-D5BF5D290848}"/>
              </a:ext>
            </a:extLst>
          </p:cNvPr>
          <p:cNvSpPr/>
          <p:nvPr/>
        </p:nvSpPr>
        <p:spPr>
          <a:xfrm>
            <a:off x="4591050" y="363855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P5A</a:t>
            </a:r>
          </a:p>
        </p:txBody>
      </p:sp>
      <p:sp>
        <p:nvSpPr>
          <p:cNvPr id="22" name="Flowchart: Magnetic Disk 21">
            <a:extLst>
              <a:ext uri="{FF2B5EF4-FFF2-40B4-BE49-F238E27FC236}">
                <a16:creationId xmlns:a16="http://schemas.microsoft.com/office/drawing/2014/main" id="{BCC00509-1E10-0454-623B-11942D33A296}"/>
              </a:ext>
            </a:extLst>
          </p:cNvPr>
          <p:cNvSpPr/>
          <p:nvPr/>
        </p:nvSpPr>
        <p:spPr>
          <a:xfrm>
            <a:off x="4581525" y="3114676"/>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P4B</a:t>
            </a:r>
          </a:p>
        </p:txBody>
      </p:sp>
      <p:sp>
        <p:nvSpPr>
          <p:cNvPr id="23" name="Flowchart: Magnetic Disk 22">
            <a:extLst>
              <a:ext uri="{FF2B5EF4-FFF2-40B4-BE49-F238E27FC236}">
                <a16:creationId xmlns:a16="http://schemas.microsoft.com/office/drawing/2014/main" id="{F3DD03C2-48A6-5902-780E-68D2DAFED868}"/>
              </a:ext>
            </a:extLst>
          </p:cNvPr>
          <p:cNvSpPr/>
          <p:nvPr/>
        </p:nvSpPr>
        <p:spPr>
          <a:xfrm>
            <a:off x="4572000" y="25908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B9</a:t>
            </a:r>
          </a:p>
        </p:txBody>
      </p:sp>
      <p:sp>
        <p:nvSpPr>
          <p:cNvPr id="24" name="Flowchart: Magnetic Disk 23">
            <a:extLst>
              <a:ext uri="{FF2B5EF4-FFF2-40B4-BE49-F238E27FC236}">
                <a16:creationId xmlns:a16="http://schemas.microsoft.com/office/drawing/2014/main" id="{EE3D22D2-7781-3C6F-958E-94A7B5ACBDC9}"/>
              </a:ext>
            </a:extLst>
          </p:cNvPr>
          <p:cNvSpPr/>
          <p:nvPr/>
        </p:nvSpPr>
        <p:spPr>
          <a:xfrm>
            <a:off x="4581525" y="20574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B6</a:t>
            </a:r>
          </a:p>
        </p:txBody>
      </p:sp>
      <p:sp>
        <p:nvSpPr>
          <p:cNvPr id="25" name="Flowchart: Magnetic Disk 24">
            <a:extLst>
              <a:ext uri="{FF2B5EF4-FFF2-40B4-BE49-F238E27FC236}">
                <a16:creationId xmlns:a16="http://schemas.microsoft.com/office/drawing/2014/main" id="{CBF38404-C3E4-73D8-32D0-86CAB72E0FE9}"/>
              </a:ext>
            </a:extLst>
          </p:cNvPr>
          <p:cNvSpPr/>
          <p:nvPr/>
        </p:nvSpPr>
        <p:spPr>
          <a:xfrm>
            <a:off x="4581525" y="1524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B3</a:t>
            </a:r>
          </a:p>
        </p:txBody>
      </p:sp>
      <p:sp>
        <p:nvSpPr>
          <p:cNvPr id="26" name="Flowchart: Process 25">
            <a:extLst>
              <a:ext uri="{FF2B5EF4-FFF2-40B4-BE49-F238E27FC236}">
                <a16:creationId xmlns:a16="http://schemas.microsoft.com/office/drawing/2014/main" id="{4B2DCF86-D0FC-2882-9D8F-485E988DA976}"/>
              </a:ext>
            </a:extLst>
          </p:cNvPr>
          <p:cNvSpPr/>
          <p:nvPr/>
        </p:nvSpPr>
        <p:spPr>
          <a:xfrm>
            <a:off x="4657726"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3</a:t>
            </a:r>
          </a:p>
        </p:txBody>
      </p:sp>
      <p:sp>
        <p:nvSpPr>
          <p:cNvPr id="27" name="Flowchart: Process 26">
            <a:extLst>
              <a:ext uri="{FF2B5EF4-FFF2-40B4-BE49-F238E27FC236}">
                <a16:creationId xmlns:a16="http://schemas.microsoft.com/office/drawing/2014/main" id="{F7349E0F-6420-63A3-950F-169E2A3A8D34}"/>
              </a:ext>
            </a:extLst>
          </p:cNvPr>
          <p:cNvSpPr/>
          <p:nvPr/>
        </p:nvSpPr>
        <p:spPr>
          <a:xfrm>
            <a:off x="5991226"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8" name="Flowchart: Magnetic Disk 27">
            <a:extLst>
              <a:ext uri="{FF2B5EF4-FFF2-40B4-BE49-F238E27FC236}">
                <a16:creationId xmlns:a16="http://schemas.microsoft.com/office/drawing/2014/main" id="{2EA4B061-810D-9F8E-4242-D82408E66A76}"/>
              </a:ext>
            </a:extLst>
          </p:cNvPr>
          <p:cNvSpPr/>
          <p:nvPr/>
        </p:nvSpPr>
        <p:spPr>
          <a:xfrm>
            <a:off x="6057900" y="363855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P5B</a:t>
            </a:r>
          </a:p>
        </p:txBody>
      </p:sp>
      <p:sp>
        <p:nvSpPr>
          <p:cNvPr id="29" name="Flowchart: Magnetic Disk 28">
            <a:extLst>
              <a:ext uri="{FF2B5EF4-FFF2-40B4-BE49-F238E27FC236}">
                <a16:creationId xmlns:a16="http://schemas.microsoft.com/office/drawing/2014/main" id="{AC321A94-47C6-6874-C5BB-4FB3524BE78C}"/>
              </a:ext>
            </a:extLst>
          </p:cNvPr>
          <p:cNvSpPr/>
          <p:nvPr/>
        </p:nvSpPr>
        <p:spPr>
          <a:xfrm>
            <a:off x="6048375" y="3114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B14</a:t>
            </a:r>
          </a:p>
        </p:txBody>
      </p:sp>
      <p:sp>
        <p:nvSpPr>
          <p:cNvPr id="30" name="Flowchart: Magnetic Disk 29">
            <a:extLst>
              <a:ext uri="{FF2B5EF4-FFF2-40B4-BE49-F238E27FC236}">
                <a16:creationId xmlns:a16="http://schemas.microsoft.com/office/drawing/2014/main" id="{C77AB27A-01D7-086F-F3B3-36230AAADCE6}"/>
              </a:ext>
            </a:extLst>
          </p:cNvPr>
          <p:cNvSpPr/>
          <p:nvPr/>
        </p:nvSpPr>
        <p:spPr>
          <a:xfrm>
            <a:off x="6038850" y="25908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B10</a:t>
            </a:r>
          </a:p>
        </p:txBody>
      </p:sp>
      <p:sp>
        <p:nvSpPr>
          <p:cNvPr id="31" name="Flowchart: Magnetic Disk 30">
            <a:extLst>
              <a:ext uri="{FF2B5EF4-FFF2-40B4-BE49-F238E27FC236}">
                <a16:creationId xmlns:a16="http://schemas.microsoft.com/office/drawing/2014/main" id="{98C3DCDA-8072-D060-44C5-610F6C07B5CC}"/>
              </a:ext>
            </a:extLst>
          </p:cNvPr>
          <p:cNvSpPr/>
          <p:nvPr/>
        </p:nvSpPr>
        <p:spPr>
          <a:xfrm>
            <a:off x="6048375" y="20574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B7</a:t>
            </a:r>
          </a:p>
        </p:txBody>
      </p:sp>
      <p:sp>
        <p:nvSpPr>
          <p:cNvPr id="32" name="Flowchart: Magnetic Disk 31">
            <a:extLst>
              <a:ext uri="{FF2B5EF4-FFF2-40B4-BE49-F238E27FC236}">
                <a16:creationId xmlns:a16="http://schemas.microsoft.com/office/drawing/2014/main" id="{5C732FCA-7257-B4BF-2952-EF50966941B1}"/>
              </a:ext>
            </a:extLst>
          </p:cNvPr>
          <p:cNvSpPr/>
          <p:nvPr/>
        </p:nvSpPr>
        <p:spPr>
          <a:xfrm>
            <a:off x="6048375" y="15240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B4</a:t>
            </a:r>
          </a:p>
        </p:txBody>
      </p:sp>
      <p:sp>
        <p:nvSpPr>
          <p:cNvPr id="33" name="Flowchart: Process 32">
            <a:extLst>
              <a:ext uri="{FF2B5EF4-FFF2-40B4-BE49-F238E27FC236}">
                <a16:creationId xmlns:a16="http://schemas.microsoft.com/office/drawing/2014/main" id="{DBCBB29B-1A76-8625-1AD2-ADC3F13DF894}"/>
              </a:ext>
            </a:extLst>
          </p:cNvPr>
          <p:cNvSpPr/>
          <p:nvPr/>
        </p:nvSpPr>
        <p:spPr>
          <a:xfrm>
            <a:off x="6124576"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4</a:t>
            </a:r>
          </a:p>
        </p:txBody>
      </p:sp>
      <p:sp>
        <p:nvSpPr>
          <p:cNvPr id="34" name="Flowchart: Process 33">
            <a:extLst>
              <a:ext uri="{FF2B5EF4-FFF2-40B4-BE49-F238E27FC236}">
                <a16:creationId xmlns:a16="http://schemas.microsoft.com/office/drawing/2014/main" id="{3CECBFE5-FACF-971B-2D71-1184777586CA}"/>
              </a:ext>
            </a:extLst>
          </p:cNvPr>
          <p:cNvSpPr/>
          <p:nvPr/>
        </p:nvSpPr>
        <p:spPr>
          <a:xfrm>
            <a:off x="7467601"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Flowchart: Magnetic Disk 34">
            <a:extLst>
              <a:ext uri="{FF2B5EF4-FFF2-40B4-BE49-F238E27FC236}">
                <a16:creationId xmlns:a16="http://schemas.microsoft.com/office/drawing/2014/main" id="{9E567D94-1C12-2D1C-8043-F15E371AF9EB}"/>
              </a:ext>
            </a:extLst>
          </p:cNvPr>
          <p:cNvSpPr/>
          <p:nvPr/>
        </p:nvSpPr>
        <p:spPr>
          <a:xfrm>
            <a:off x="7534275" y="36385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B19</a:t>
            </a:r>
          </a:p>
        </p:txBody>
      </p:sp>
      <p:sp>
        <p:nvSpPr>
          <p:cNvPr id="36" name="Flowchart: Magnetic Disk 35">
            <a:extLst>
              <a:ext uri="{FF2B5EF4-FFF2-40B4-BE49-F238E27FC236}">
                <a16:creationId xmlns:a16="http://schemas.microsoft.com/office/drawing/2014/main" id="{2A6BAE3F-38A2-2F0C-82D6-E029B321912D}"/>
              </a:ext>
            </a:extLst>
          </p:cNvPr>
          <p:cNvSpPr/>
          <p:nvPr/>
        </p:nvSpPr>
        <p:spPr>
          <a:xfrm>
            <a:off x="7524750" y="3114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B15</a:t>
            </a:r>
          </a:p>
        </p:txBody>
      </p:sp>
      <p:sp>
        <p:nvSpPr>
          <p:cNvPr id="37" name="Flowchart: Magnetic Disk 36">
            <a:extLst>
              <a:ext uri="{FF2B5EF4-FFF2-40B4-BE49-F238E27FC236}">
                <a16:creationId xmlns:a16="http://schemas.microsoft.com/office/drawing/2014/main" id="{2F7EE87A-A16F-4394-28AA-8F4E43471CC0}"/>
              </a:ext>
            </a:extLst>
          </p:cNvPr>
          <p:cNvSpPr/>
          <p:nvPr/>
        </p:nvSpPr>
        <p:spPr>
          <a:xfrm>
            <a:off x="7515225" y="25908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B11</a:t>
            </a:r>
          </a:p>
        </p:txBody>
      </p:sp>
      <p:sp>
        <p:nvSpPr>
          <p:cNvPr id="38" name="Flowchart: Magnetic Disk 37">
            <a:extLst>
              <a:ext uri="{FF2B5EF4-FFF2-40B4-BE49-F238E27FC236}">
                <a16:creationId xmlns:a16="http://schemas.microsoft.com/office/drawing/2014/main" id="{A47EB98C-7E7B-7B37-0BBA-CC6603614F30}"/>
              </a:ext>
            </a:extLst>
          </p:cNvPr>
          <p:cNvSpPr/>
          <p:nvPr/>
        </p:nvSpPr>
        <p:spPr>
          <a:xfrm>
            <a:off x="7524750" y="20574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B8</a:t>
            </a:r>
          </a:p>
        </p:txBody>
      </p:sp>
      <p:sp>
        <p:nvSpPr>
          <p:cNvPr id="39" name="Flowchart: Magnetic Disk 38">
            <a:extLst>
              <a:ext uri="{FF2B5EF4-FFF2-40B4-BE49-F238E27FC236}">
                <a16:creationId xmlns:a16="http://schemas.microsoft.com/office/drawing/2014/main" id="{6C6CFE70-F164-699A-2389-2D7BFBB22053}"/>
              </a:ext>
            </a:extLst>
          </p:cNvPr>
          <p:cNvSpPr/>
          <p:nvPr/>
        </p:nvSpPr>
        <p:spPr>
          <a:xfrm>
            <a:off x="7524750" y="15240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P1A</a:t>
            </a:r>
          </a:p>
        </p:txBody>
      </p:sp>
      <p:sp>
        <p:nvSpPr>
          <p:cNvPr id="40" name="Flowchart: Process 39">
            <a:extLst>
              <a:ext uri="{FF2B5EF4-FFF2-40B4-BE49-F238E27FC236}">
                <a16:creationId xmlns:a16="http://schemas.microsoft.com/office/drawing/2014/main" id="{036F1279-1B63-19A4-C6EE-AB8FB7B41A40}"/>
              </a:ext>
            </a:extLst>
          </p:cNvPr>
          <p:cNvSpPr/>
          <p:nvPr/>
        </p:nvSpPr>
        <p:spPr>
          <a:xfrm>
            <a:off x="7600951"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5</a:t>
            </a:r>
          </a:p>
        </p:txBody>
      </p:sp>
      <p:sp>
        <p:nvSpPr>
          <p:cNvPr id="41" name="Flowchart: Process 40">
            <a:extLst>
              <a:ext uri="{FF2B5EF4-FFF2-40B4-BE49-F238E27FC236}">
                <a16:creationId xmlns:a16="http://schemas.microsoft.com/office/drawing/2014/main" id="{79586573-E772-B8C6-863F-553C26235FE3}"/>
              </a:ext>
            </a:extLst>
          </p:cNvPr>
          <p:cNvSpPr/>
          <p:nvPr/>
        </p:nvSpPr>
        <p:spPr>
          <a:xfrm>
            <a:off x="8934451" y="1333500"/>
            <a:ext cx="1419225" cy="337185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2" name="Flowchart: Magnetic Disk 41">
            <a:extLst>
              <a:ext uri="{FF2B5EF4-FFF2-40B4-BE49-F238E27FC236}">
                <a16:creationId xmlns:a16="http://schemas.microsoft.com/office/drawing/2014/main" id="{32933C5B-934E-630F-0E59-DD8208D0CA3F}"/>
              </a:ext>
            </a:extLst>
          </p:cNvPr>
          <p:cNvSpPr/>
          <p:nvPr/>
        </p:nvSpPr>
        <p:spPr>
          <a:xfrm>
            <a:off x="9001125" y="363855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B20</a:t>
            </a:r>
          </a:p>
        </p:txBody>
      </p:sp>
      <p:sp>
        <p:nvSpPr>
          <p:cNvPr id="43" name="Flowchart: Magnetic Disk 42">
            <a:extLst>
              <a:ext uri="{FF2B5EF4-FFF2-40B4-BE49-F238E27FC236}">
                <a16:creationId xmlns:a16="http://schemas.microsoft.com/office/drawing/2014/main" id="{AA4BCF51-9F5B-3035-7F25-01C0F2DFC8E3}"/>
              </a:ext>
            </a:extLst>
          </p:cNvPr>
          <p:cNvSpPr/>
          <p:nvPr/>
        </p:nvSpPr>
        <p:spPr>
          <a:xfrm>
            <a:off x="8991600" y="3114676"/>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B16</a:t>
            </a:r>
          </a:p>
        </p:txBody>
      </p:sp>
      <p:sp>
        <p:nvSpPr>
          <p:cNvPr id="44" name="Flowchart: Magnetic Disk 43">
            <a:extLst>
              <a:ext uri="{FF2B5EF4-FFF2-40B4-BE49-F238E27FC236}">
                <a16:creationId xmlns:a16="http://schemas.microsoft.com/office/drawing/2014/main" id="{45C93C05-8CE1-70D2-F657-A5D267050481}"/>
              </a:ext>
            </a:extLst>
          </p:cNvPr>
          <p:cNvSpPr/>
          <p:nvPr/>
        </p:nvSpPr>
        <p:spPr>
          <a:xfrm>
            <a:off x="8982075" y="2590801"/>
            <a:ext cx="1314450" cy="657225"/>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a:solidFill>
                  <a:schemeClr val="tx1"/>
                </a:solidFill>
              </a:rPr>
              <a:t>B12</a:t>
            </a:r>
          </a:p>
        </p:txBody>
      </p:sp>
      <p:sp>
        <p:nvSpPr>
          <p:cNvPr id="45" name="Flowchart: Magnetic Disk 44">
            <a:extLst>
              <a:ext uri="{FF2B5EF4-FFF2-40B4-BE49-F238E27FC236}">
                <a16:creationId xmlns:a16="http://schemas.microsoft.com/office/drawing/2014/main" id="{70BEAAB9-FD46-2762-EF02-0B90F3703BE6}"/>
              </a:ext>
            </a:extLst>
          </p:cNvPr>
          <p:cNvSpPr/>
          <p:nvPr/>
        </p:nvSpPr>
        <p:spPr>
          <a:xfrm>
            <a:off x="8991600" y="20574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P2A</a:t>
            </a:r>
          </a:p>
        </p:txBody>
      </p:sp>
      <p:sp>
        <p:nvSpPr>
          <p:cNvPr id="46" name="Flowchart: Magnetic Disk 45">
            <a:extLst>
              <a:ext uri="{FF2B5EF4-FFF2-40B4-BE49-F238E27FC236}">
                <a16:creationId xmlns:a16="http://schemas.microsoft.com/office/drawing/2014/main" id="{9D10AA7C-BB06-58E6-FCA7-7AC5C64D4D45}"/>
              </a:ext>
            </a:extLst>
          </p:cNvPr>
          <p:cNvSpPr/>
          <p:nvPr/>
        </p:nvSpPr>
        <p:spPr>
          <a:xfrm>
            <a:off x="8991600" y="1524001"/>
            <a:ext cx="1314450" cy="657225"/>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solidFill>
                  <a:schemeClr val="tx1"/>
                </a:solidFill>
              </a:rPr>
              <a:t>P1B</a:t>
            </a:r>
          </a:p>
        </p:txBody>
      </p:sp>
      <p:sp>
        <p:nvSpPr>
          <p:cNvPr id="47" name="Flowchart: Process 46">
            <a:extLst>
              <a:ext uri="{FF2B5EF4-FFF2-40B4-BE49-F238E27FC236}">
                <a16:creationId xmlns:a16="http://schemas.microsoft.com/office/drawing/2014/main" id="{7863DB0C-D167-96B4-3E0A-97060DC6C059}"/>
              </a:ext>
            </a:extLst>
          </p:cNvPr>
          <p:cNvSpPr/>
          <p:nvPr/>
        </p:nvSpPr>
        <p:spPr>
          <a:xfrm>
            <a:off x="9067801" y="4562476"/>
            <a:ext cx="1304925" cy="3524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Disk 6</a:t>
            </a:r>
          </a:p>
        </p:txBody>
      </p:sp>
      <p:sp>
        <p:nvSpPr>
          <p:cNvPr id="48" name="Text Placeholder 2">
            <a:extLst>
              <a:ext uri="{FF2B5EF4-FFF2-40B4-BE49-F238E27FC236}">
                <a16:creationId xmlns:a16="http://schemas.microsoft.com/office/drawing/2014/main" id="{595BD505-6103-6726-CE78-C214053ACE95}"/>
              </a:ext>
            </a:extLst>
          </p:cNvPr>
          <p:cNvSpPr txBox="1">
            <a:spLocks/>
          </p:cNvSpPr>
          <p:nvPr/>
        </p:nvSpPr>
        <p:spPr>
          <a:xfrm>
            <a:off x="917576" y="5046662"/>
            <a:ext cx="8007350" cy="1381126"/>
          </a:xfrm>
          <a:prstGeom prst="rect">
            <a:avLst/>
          </a:prstGeom>
        </p:spPr>
        <p:txBody>
          <a:bodyPr vert="horz" lIns="0" tIns="0" rIns="0" bIns="0" rtlCol="0">
            <a:noAutofit/>
          </a:bodyPr>
          <a:lstStyle>
            <a:defPPr marL="432000" marR="0" lvl="0" indent="-324000" algn="l" hangingPunct="1">
              <a:spcBef>
                <a:spcPts val="0"/>
              </a:spcBef>
              <a:spcAft>
                <a:spcPts val="1414"/>
              </a:spcAft>
              <a:buSzPct val="45000"/>
              <a:buFont typeface="StarSymbol"/>
              <a:buNone/>
              <a:tabLst/>
              <a:defRPr lang="fr-FR" sz="3200" b="0" i="0" u="none" strike="noStrike" kern="1200" spc="0">
                <a:ln>
                  <a:noFill/>
                </a:ln>
                <a:solidFill>
                  <a:srgbClr val="000000"/>
                </a:solidFill>
                <a:latin typeface="Calibri"/>
                <a:ea typeface="Microsoft YaHei" pitchFamily="2"/>
                <a:cs typeface="Mangal" pitchFamily="2"/>
              </a:defRPr>
            </a:defPPr>
            <a:lvl1pPr marL="432000" marR="0" lvl="0" indent="-324000" algn="l" defTabSz="914400" rtl="0" eaLnBrk="1" latinLnBrk="0" hangingPunct="1">
              <a:spcBef>
                <a:spcPts val="0"/>
              </a:spcBef>
              <a:spcAft>
                <a:spcPts val="1414"/>
              </a:spcAft>
              <a:buClr>
                <a:schemeClr val="accent1"/>
              </a:buClr>
              <a:buSzPct val="45000"/>
              <a:buFont typeface="StarSymbol"/>
              <a:buChar char="●"/>
              <a:tabLst/>
              <a:defRPr lang="fr-FR" sz="3200" b="0" i="0" u="none" strike="noStrike" kern="1200" spc="0">
                <a:ln>
                  <a:noFill/>
                </a:ln>
                <a:solidFill>
                  <a:srgbClr val="000000"/>
                </a:solidFill>
                <a:latin typeface="Calibri"/>
                <a:ea typeface="Microsoft YaHei" pitchFamily="2"/>
                <a:cs typeface="Mangal" pitchFamily="2"/>
              </a:defRPr>
            </a:lvl1pPr>
            <a:lvl2pPr marL="864000" marR="0" lvl="1" indent="-324000" algn="l" defTabSz="914400" rtl="0" eaLnBrk="1" latinLnBrk="0" hangingPunct="1">
              <a:spcBef>
                <a:spcPts val="0"/>
              </a:spcBef>
              <a:spcAft>
                <a:spcPts val="1134"/>
              </a:spcAft>
              <a:buClr>
                <a:schemeClr val="accent1"/>
              </a:buClr>
              <a:buSzPct val="45000"/>
              <a:buFont typeface="StarSymbol"/>
              <a:buChar char="●"/>
              <a:tabLst/>
              <a:defRPr lang="fr-FR" sz="2400" b="0" i="0" u="none" strike="noStrike" kern="1200" spc="0">
                <a:ln>
                  <a:noFill/>
                </a:ln>
                <a:solidFill>
                  <a:srgbClr val="000000"/>
                </a:solidFill>
                <a:latin typeface="Calibri"/>
                <a:ea typeface="Microsoft YaHei" pitchFamily="2"/>
                <a:cs typeface="Mangal" pitchFamily="2"/>
              </a:defRPr>
            </a:lvl2pPr>
            <a:lvl3pPr marL="1295999" marR="0" lvl="2" indent="-288000" algn="l" defTabSz="914400" rtl="0" eaLnBrk="1" latinLnBrk="0" hangingPunct="1">
              <a:spcBef>
                <a:spcPts val="0"/>
              </a:spcBef>
              <a:spcAft>
                <a:spcPts val="850"/>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3pPr>
            <a:lvl4pPr marL="1728000" marR="0" lvl="3" indent="-216000" algn="l" defTabSz="914400" rtl="0" eaLnBrk="1" latinLnBrk="0" hangingPunct="1">
              <a:spcBef>
                <a:spcPts val="0"/>
              </a:spcBef>
              <a:spcAft>
                <a:spcPts val="567"/>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4pPr>
            <a:lvl5pPr marL="2160000" marR="0" lvl="4" indent="-216000" algn="l" defTabSz="914400" rtl="0" eaLnBrk="1" latinLnBrk="0" hangingPunct="1">
              <a:spcBef>
                <a:spcPts val="0"/>
              </a:spcBef>
              <a:spcAft>
                <a:spcPts val="283"/>
              </a:spcAft>
              <a:buClr>
                <a:schemeClr val="accent1"/>
              </a:buClr>
              <a:buSzPct val="7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5pPr>
            <a:lvl6pPr marL="2592000" marR="0" lvl="5"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6pPr>
            <a:lvl7pPr marL="3024000" marR="0" lvl="6"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7pPr>
            <a:lvl8pPr marL="3456000" marR="0" lvl="7"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8pPr>
            <a:lvl9pPr marL="3887999" marR="0" lvl="8" indent="-216000" algn="l" defTabSz="914400" rtl="0" eaLnBrk="1" latinLnBrk="0" hangingPunct="1">
              <a:spcBef>
                <a:spcPts val="0"/>
              </a:spcBef>
              <a:spcAft>
                <a:spcPts val="283"/>
              </a:spcAft>
              <a:buClr>
                <a:schemeClr val="accent1"/>
              </a:buClr>
              <a:buSzPct val="45000"/>
              <a:buFont typeface="StarSymbol"/>
              <a:buChar char="●"/>
              <a:tabLst/>
              <a:defRPr lang="fr-FR" sz="2000" b="0" i="0" u="none" strike="noStrike" kern="1200" spc="0">
                <a:ln>
                  <a:noFill/>
                </a:ln>
                <a:solidFill>
                  <a:srgbClr val="000000"/>
                </a:solidFill>
                <a:latin typeface="Calibri"/>
                <a:ea typeface="Microsoft YaHei" pitchFamily="2"/>
                <a:cs typeface="Mangal" pitchFamily="2"/>
              </a:defRPr>
            </a:lvl9pPr>
          </a:lstStyle>
          <a:p>
            <a:pPr marL="216000">
              <a:spcAft>
                <a:spcPts val="600"/>
              </a:spcAft>
              <a:buSzPct val="100000"/>
              <a:buFont typeface="Wingdings" panose="05000000000000000000" pitchFamily="2" charset="2"/>
              <a:buChar char="§"/>
            </a:pPr>
            <a:r>
              <a:rPr lang="en-US" sz="2400">
                <a:solidFill>
                  <a:srgbClr val="FF0000"/>
                </a:solidFill>
                <a:latin typeface="Calibri" panose="020F0502020204030204" pitchFamily="34" charset="0"/>
              </a:rPr>
              <a:t>Immune </a:t>
            </a:r>
            <a:r>
              <a:rPr lang="en-US" sz="2400">
                <a:solidFill>
                  <a:schemeClr val="tx1"/>
                </a:solidFill>
                <a:latin typeface="Calibri" panose="020F0502020204030204" pitchFamily="34" charset="0"/>
              </a:rPr>
              <a:t>to two disk failures</a:t>
            </a:r>
          </a:p>
          <a:p>
            <a:pPr marL="216000">
              <a:spcAft>
                <a:spcPts val="600"/>
              </a:spcAft>
              <a:buSzPct val="100000"/>
              <a:buFont typeface="Wingdings" panose="05000000000000000000" pitchFamily="2" charset="2"/>
              <a:buChar char="§"/>
            </a:pPr>
            <a:r>
              <a:rPr lang="en-US" sz="2400">
                <a:solidFill>
                  <a:schemeClr val="tx1"/>
                </a:solidFill>
                <a:latin typeface="Calibri" panose="020F0502020204030204" pitchFamily="34" charset="0"/>
              </a:rPr>
              <a:t>Have two </a:t>
            </a:r>
            <a:r>
              <a:rPr lang="en-US" sz="2400">
                <a:solidFill>
                  <a:srgbClr val="0070C0"/>
                </a:solidFill>
                <a:latin typeface="Calibri" panose="020F0502020204030204" pitchFamily="34" charset="0"/>
              </a:rPr>
              <a:t>parity</a:t>
            </a:r>
            <a:r>
              <a:rPr lang="en-US" sz="2400">
                <a:solidFill>
                  <a:schemeClr val="tx1"/>
                </a:solidFill>
                <a:latin typeface="Calibri" panose="020F0502020204030204" pitchFamily="34" charset="0"/>
              </a:rPr>
              <a:t> blocks (</a:t>
            </a:r>
            <a:r>
              <a:rPr lang="en-US" sz="2400">
                <a:solidFill>
                  <a:srgbClr val="00B050"/>
                </a:solidFill>
                <a:latin typeface="Calibri" panose="020F0502020204030204" pitchFamily="34" charset="0"/>
              </a:rPr>
              <a:t>parity</a:t>
            </a:r>
            <a:r>
              <a:rPr lang="en-US" sz="2400">
                <a:solidFill>
                  <a:schemeClr val="tx1"/>
                </a:solidFill>
                <a:latin typeface="Calibri" panose="020F0502020204030204" pitchFamily="34" charset="0"/>
              </a:rPr>
              <a:t> is computed differently)</a:t>
            </a:r>
          </a:p>
          <a:p>
            <a:pPr marL="216000">
              <a:spcAft>
                <a:spcPts val="600"/>
              </a:spcAft>
              <a:buSzPct val="100000"/>
              <a:buFont typeface="Wingdings" panose="05000000000000000000" pitchFamily="2" charset="2"/>
              <a:buChar char="§"/>
            </a:pPr>
            <a:r>
              <a:rPr lang="en-US" sz="2400">
                <a:solidFill>
                  <a:schemeClr val="tx1"/>
                </a:solidFill>
                <a:latin typeface="Calibri" panose="020F0502020204030204" pitchFamily="34" charset="0"/>
              </a:rPr>
              <a:t>High </a:t>
            </a:r>
            <a:r>
              <a:rPr lang="en-US" sz="2400">
                <a:solidFill>
                  <a:schemeClr val="accent6">
                    <a:lumMod val="75000"/>
                  </a:schemeClr>
                </a:solidFill>
                <a:latin typeface="Calibri" panose="020F0502020204030204" pitchFamily="34" charset="0"/>
              </a:rPr>
              <a:t>reliability</a:t>
            </a:r>
            <a:r>
              <a:rPr lang="en-US" sz="2400">
                <a:solidFill>
                  <a:schemeClr val="tx1"/>
                </a:solidFill>
                <a:latin typeface="Calibri" panose="020F0502020204030204" pitchFamily="34" charset="0"/>
              </a:rPr>
              <a:t> at the cost of increased storage overhead</a:t>
            </a:r>
          </a:p>
        </p:txBody>
      </p:sp>
    </p:spTree>
    <p:extLst>
      <p:ext uri="{BB962C8B-B14F-4D97-AF65-F5344CB8AC3E}">
        <p14:creationId xmlns:p14="http://schemas.microsoft.com/office/powerpoint/2010/main" val="3446028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E581-0323-481A-901F-716B3F9138B2}"/>
              </a:ext>
            </a:extLst>
          </p:cNvPr>
          <p:cNvSpPr>
            <a:spLocks noGrp="1"/>
          </p:cNvSpPr>
          <p:nvPr>
            <p:ph type="title"/>
          </p:nvPr>
        </p:nvSpPr>
        <p:spPr>
          <a:xfrm>
            <a:off x="0" y="39767"/>
            <a:ext cx="10515600" cy="1325563"/>
          </a:xfrm>
        </p:spPr>
        <p:txBody>
          <a:bodyPr/>
          <a:lstStyle/>
          <a:p>
            <a:r>
              <a:rPr lang="en-US"/>
              <a:t>Memories as Storage Devices</a:t>
            </a:r>
          </a:p>
        </p:txBody>
      </p:sp>
      <p:sp>
        <p:nvSpPr>
          <p:cNvPr id="3" name="Content Placeholder 2">
            <a:extLst>
              <a:ext uri="{FF2B5EF4-FFF2-40B4-BE49-F238E27FC236}">
                <a16:creationId xmlns:a16="http://schemas.microsoft.com/office/drawing/2014/main" id="{8BEB91F6-AAA8-4DAA-AE9E-9AB3C7116C73}"/>
              </a:ext>
            </a:extLst>
          </p:cNvPr>
          <p:cNvSpPr>
            <a:spLocks noGrp="1"/>
          </p:cNvSpPr>
          <p:nvPr>
            <p:ph idx="1"/>
          </p:nvPr>
        </p:nvSpPr>
        <p:spPr>
          <a:xfrm>
            <a:off x="3127508" y="1327014"/>
            <a:ext cx="8293173" cy="892455"/>
          </a:xfrm>
        </p:spPr>
        <p:txBody>
          <a:bodyPr>
            <a:normAutofit/>
          </a:bodyPr>
          <a:lstStyle/>
          <a:p>
            <a:pPr marL="0" indent="0">
              <a:buNone/>
            </a:pPr>
            <a:r>
              <a:rPr lang="en-US" sz="2400"/>
              <a:t>The main </a:t>
            </a:r>
            <a:r>
              <a:rPr lang="en-US" sz="2400">
                <a:solidFill>
                  <a:srgbClr val="FF0000"/>
                </a:solidFill>
              </a:rPr>
              <a:t>problem</a:t>
            </a:r>
            <a:r>
              <a:rPr lang="en-US" sz="2400"/>
              <a:t> with DRAM </a:t>
            </a:r>
            <a:r>
              <a:rPr lang="en-US" sz="2400" b="1">
                <a:solidFill>
                  <a:srgbClr val="7030A0"/>
                </a:solidFill>
              </a:rPr>
              <a:t>memory</a:t>
            </a:r>
            <a:r>
              <a:rPr lang="en-US" sz="2400"/>
              <a:t> is that when the power is turned </a:t>
            </a:r>
            <a:r>
              <a:rPr lang="en-US" sz="2400">
                <a:solidFill>
                  <a:srgbClr val="00B050"/>
                </a:solidFill>
              </a:rPr>
              <a:t>off</a:t>
            </a:r>
            <a:r>
              <a:rPr lang="en-US" sz="2400"/>
              <a:t>, the data </a:t>
            </a:r>
            <a:r>
              <a:rPr lang="en-US" sz="2400">
                <a:solidFill>
                  <a:srgbClr val="C00000"/>
                </a:solidFill>
              </a:rPr>
              <a:t>disappears</a:t>
            </a:r>
            <a:r>
              <a:rPr lang="en-US" sz="2400"/>
              <a:t>. Can this be solved?</a:t>
            </a:r>
          </a:p>
        </p:txBody>
      </p:sp>
      <p:sp>
        <p:nvSpPr>
          <p:cNvPr id="4" name="Footer Placeholder 3">
            <a:extLst>
              <a:ext uri="{FF2B5EF4-FFF2-40B4-BE49-F238E27FC236}">
                <a16:creationId xmlns:a16="http://schemas.microsoft.com/office/drawing/2014/main" id="{8781CDB1-F166-45A6-ACEB-4EB5ED22D13F}"/>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621E9AF3-115C-498A-AF65-0E13846AB7D4}"/>
              </a:ext>
            </a:extLst>
          </p:cNvPr>
          <p:cNvSpPr>
            <a:spLocks noGrp="1"/>
          </p:cNvSpPr>
          <p:nvPr>
            <p:ph type="sldNum" sz="quarter" idx="12"/>
          </p:nvPr>
        </p:nvSpPr>
        <p:spPr/>
        <p:txBody>
          <a:bodyPr/>
          <a:lstStyle/>
          <a:p>
            <a:fld id="{F919517F-009E-4769-83B0-88E0C9B89C50}" type="slidenum">
              <a:rPr lang="en-US" smtClean="0"/>
              <a:t>44</a:t>
            </a:fld>
            <a:endParaRPr lang="en-US"/>
          </a:p>
        </p:txBody>
      </p:sp>
      <p:pic>
        <p:nvPicPr>
          <p:cNvPr id="6" name="Picture 5" descr="Icon&#10;&#10;Description automatically generated">
            <a:extLst>
              <a:ext uri="{FF2B5EF4-FFF2-40B4-BE49-F238E27FC236}">
                <a16:creationId xmlns:a16="http://schemas.microsoft.com/office/drawing/2014/main" id="{075AD849-467D-4AE2-B12F-6B74A9935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2290" y="1226503"/>
            <a:ext cx="892455" cy="892455"/>
          </a:xfrm>
          <a:prstGeom prst="rect">
            <a:avLst/>
          </a:prstGeom>
        </p:spPr>
      </p:pic>
      <p:sp>
        <p:nvSpPr>
          <p:cNvPr id="7" name="TextBox 6">
            <a:extLst>
              <a:ext uri="{FF2B5EF4-FFF2-40B4-BE49-F238E27FC236}">
                <a16:creationId xmlns:a16="http://schemas.microsoft.com/office/drawing/2014/main" id="{D50E3218-E1E1-4E48-8C89-4F53DE63D4DB}"/>
              </a:ext>
            </a:extLst>
          </p:cNvPr>
          <p:cNvSpPr txBox="1"/>
          <p:nvPr/>
        </p:nvSpPr>
        <p:spPr>
          <a:xfrm>
            <a:off x="1702754" y="2393276"/>
            <a:ext cx="1741486" cy="523220"/>
          </a:xfrm>
          <a:prstGeom prst="rect">
            <a:avLst/>
          </a:prstGeom>
          <a:noFill/>
        </p:spPr>
        <p:txBody>
          <a:bodyPr wrap="square" rtlCol="0">
            <a:spAutoFit/>
          </a:bodyPr>
          <a:lstStyle/>
          <a:p>
            <a:r>
              <a:rPr lang="en-US" sz="2800" b="1">
                <a:solidFill>
                  <a:srgbClr val="00B050"/>
                </a:solidFill>
                <a:latin typeface="Comic Sans MS" panose="030F0702030302020204" pitchFamily="66" charset="0"/>
              </a:rPr>
              <a:t>Answer: </a:t>
            </a:r>
          </a:p>
        </p:txBody>
      </p:sp>
      <p:sp>
        <p:nvSpPr>
          <p:cNvPr id="8" name="Content Placeholder 2">
            <a:extLst>
              <a:ext uri="{FF2B5EF4-FFF2-40B4-BE49-F238E27FC236}">
                <a16:creationId xmlns:a16="http://schemas.microsoft.com/office/drawing/2014/main" id="{1C710986-F9AB-44B9-97F6-625E25F5DACA}"/>
              </a:ext>
            </a:extLst>
          </p:cNvPr>
          <p:cNvSpPr txBox="1">
            <a:spLocks/>
          </p:cNvSpPr>
          <p:nvPr/>
        </p:nvSpPr>
        <p:spPr>
          <a:xfrm>
            <a:off x="3292855" y="2393277"/>
            <a:ext cx="8387515" cy="121731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2400"/>
              <a:t>Use some kind of </a:t>
            </a:r>
            <a:r>
              <a:rPr lang="en-US" sz="2400">
                <a:solidFill>
                  <a:srgbClr val="0070C0"/>
                </a:solidFill>
              </a:rPr>
              <a:t>nonvolatile memory </a:t>
            </a:r>
            <a:r>
              <a:rPr lang="en-US" sz="2400"/>
              <a:t>(NVM) whose data </a:t>
            </a:r>
          </a:p>
          <a:p>
            <a:pPr>
              <a:spcBef>
                <a:spcPts val="600"/>
              </a:spcBef>
            </a:pPr>
            <a:r>
              <a:rPr lang="en-US" sz="2400"/>
              <a:t>is not </a:t>
            </a:r>
            <a:r>
              <a:rPr lang="en-US" sz="2400">
                <a:solidFill>
                  <a:srgbClr val="E21A23"/>
                </a:solidFill>
              </a:rPr>
              <a:t>lost</a:t>
            </a:r>
            <a:r>
              <a:rPr lang="en-US" sz="2400"/>
              <a:t> upon a loss of power. Can also act as a </a:t>
            </a:r>
            <a:r>
              <a:rPr lang="en-US" sz="2400">
                <a:solidFill>
                  <a:srgbClr val="01708C"/>
                </a:solidFill>
              </a:rPr>
              <a:t>storage </a:t>
            </a:r>
          </a:p>
          <a:p>
            <a:pPr>
              <a:spcBef>
                <a:spcPts val="600"/>
              </a:spcBef>
            </a:pPr>
            <a:r>
              <a:rPr lang="en-US" sz="2400">
                <a:solidFill>
                  <a:srgbClr val="01708C"/>
                </a:solidFill>
              </a:rPr>
              <a:t>device</a:t>
            </a:r>
            <a:r>
              <a:rPr lang="en-US" sz="2400"/>
              <a:t>. </a:t>
            </a:r>
          </a:p>
        </p:txBody>
      </p:sp>
      <p:sp>
        <p:nvSpPr>
          <p:cNvPr id="9" name="Rectangle: Rounded Corners 8">
            <a:extLst>
              <a:ext uri="{FF2B5EF4-FFF2-40B4-BE49-F238E27FC236}">
                <a16:creationId xmlns:a16="http://schemas.microsoft.com/office/drawing/2014/main" id="{ED52EFF0-94F8-41A2-8D9C-1B26ABDD1F7E}"/>
              </a:ext>
            </a:extLst>
          </p:cNvPr>
          <p:cNvSpPr/>
          <p:nvPr/>
        </p:nvSpPr>
        <p:spPr>
          <a:xfrm>
            <a:off x="1706880" y="4464725"/>
            <a:ext cx="3474720" cy="110801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Nonvolatile Memory</a:t>
            </a:r>
          </a:p>
        </p:txBody>
      </p:sp>
      <p:sp>
        <p:nvSpPr>
          <p:cNvPr id="10" name="Rectangle 9">
            <a:extLst>
              <a:ext uri="{FF2B5EF4-FFF2-40B4-BE49-F238E27FC236}">
                <a16:creationId xmlns:a16="http://schemas.microsoft.com/office/drawing/2014/main" id="{3FD88239-D7A7-4729-BE4F-9BAB937A52CF}"/>
              </a:ext>
            </a:extLst>
          </p:cNvPr>
          <p:cNvSpPr/>
          <p:nvPr/>
        </p:nvSpPr>
        <p:spPr>
          <a:xfrm>
            <a:off x="5913120" y="4145281"/>
            <a:ext cx="3474720" cy="73033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a:t>Slower than DRAM memory</a:t>
            </a:r>
          </a:p>
        </p:txBody>
      </p:sp>
      <p:sp>
        <p:nvSpPr>
          <p:cNvPr id="11" name="Rectangle 10">
            <a:extLst>
              <a:ext uri="{FF2B5EF4-FFF2-40B4-BE49-F238E27FC236}">
                <a16:creationId xmlns:a16="http://schemas.microsoft.com/office/drawing/2014/main" id="{B7C3FCAF-C9E4-49FB-B659-3514B432AC94}"/>
              </a:ext>
            </a:extLst>
          </p:cNvPr>
          <p:cNvSpPr/>
          <p:nvPr/>
        </p:nvSpPr>
        <p:spPr>
          <a:xfrm>
            <a:off x="5913120" y="5309464"/>
            <a:ext cx="3474720" cy="73033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a:t>Faster than hard disks</a:t>
            </a:r>
          </a:p>
        </p:txBody>
      </p:sp>
      <p:sp>
        <p:nvSpPr>
          <p:cNvPr id="12" name="Arrow: Right 11">
            <a:extLst>
              <a:ext uri="{FF2B5EF4-FFF2-40B4-BE49-F238E27FC236}">
                <a16:creationId xmlns:a16="http://schemas.microsoft.com/office/drawing/2014/main" id="{D25223FB-89BF-4B30-A0B4-A035B924C63D}"/>
              </a:ext>
            </a:extLst>
          </p:cNvPr>
          <p:cNvSpPr/>
          <p:nvPr/>
        </p:nvSpPr>
        <p:spPr>
          <a:xfrm rot="20500735">
            <a:off x="5212081" y="4409017"/>
            <a:ext cx="670560" cy="610195"/>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
        <p:nvSpPr>
          <p:cNvPr id="13" name="Arrow: Right 12">
            <a:extLst>
              <a:ext uri="{FF2B5EF4-FFF2-40B4-BE49-F238E27FC236}">
                <a16:creationId xmlns:a16="http://schemas.microsoft.com/office/drawing/2014/main" id="{F8B39047-6E89-44EE-8F68-4538DC31A8C5}"/>
              </a:ext>
            </a:extLst>
          </p:cNvPr>
          <p:cNvSpPr/>
          <p:nvPr/>
        </p:nvSpPr>
        <p:spPr>
          <a:xfrm rot="1472920">
            <a:off x="5212080" y="5161139"/>
            <a:ext cx="670560" cy="610195"/>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691636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5F75-D425-4285-B683-2ADDD7FE3BCF}"/>
              </a:ext>
            </a:extLst>
          </p:cNvPr>
          <p:cNvSpPr>
            <a:spLocks noGrp="1"/>
          </p:cNvSpPr>
          <p:nvPr>
            <p:ph type="title"/>
          </p:nvPr>
        </p:nvSpPr>
        <p:spPr>
          <a:xfrm>
            <a:off x="474907" y="245313"/>
            <a:ext cx="10214864" cy="822960"/>
          </a:xfrm>
        </p:spPr>
        <p:txBody>
          <a:bodyPr>
            <a:normAutofit/>
          </a:bodyPr>
          <a:lstStyle/>
          <a:p>
            <a:r>
              <a:rPr lang="en-US"/>
              <a:t>Basic Idea of NVMs (Nonvolatile memories)</a:t>
            </a:r>
          </a:p>
        </p:txBody>
      </p:sp>
      <p:graphicFrame>
        <p:nvGraphicFramePr>
          <p:cNvPr id="6" name="Content Placeholder 5">
            <a:extLst>
              <a:ext uri="{FF2B5EF4-FFF2-40B4-BE49-F238E27FC236}">
                <a16:creationId xmlns:a16="http://schemas.microsoft.com/office/drawing/2014/main" id="{0B1E7C22-3B4B-4D35-B56E-A82050981872}"/>
              </a:ext>
            </a:extLst>
          </p:cNvPr>
          <p:cNvGraphicFramePr>
            <a:graphicFrameLocks noGrp="1"/>
          </p:cNvGraphicFramePr>
          <p:nvPr>
            <p:ph idx="1"/>
            <p:extLst>
              <p:ext uri="{D42A27DB-BD31-4B8C-83A1-F6EECF244321}">
                <p14:modId xmlns:p14="http://schemas.microsoft.com/office/powerpoint/2010/main" val="2282640130"/>
              </p:ext>
            </p:extLst>
          </p:nvPr>
        </p:nvGraphicFramePr>
        <p:xfrm>
          <a:off x="2023428" y="1498601"/>
          <a:ext cx="7930618" cy="4707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E6B8D46-3755-439F-8281-0D8E11267252}"/>
              </a:ext>
            </a:extLst>
          </p:cNvPr>
          <p:cNvSpPr>
            <a:spLocks noGrp="1"/>
          </p:cNvSpPr>
          <p:nvPr>
            <p:ph type="ftr" sz="quarter" idx="11"/>
          </p:nvPr>
        </p:nvSpPr>
        <p:spPr/>
        <p:txBody>
          <a:bodyPr/>
          <a:lstStyle/>
          <a:p>
            <a:r>
              <a:rPr lang="en-US"/>
              <a:t>Advanced Computer Architecture. Smruti R. Sarangi</a:t>
            </a:r>
          </a:p>
        </p:txBody>
      </p:sp>
      <p:sp>
        <p:nvSpPr>
          <p:cNvPr id="5" name="Slide Number Placeholder 4">
            <a:extLst>
              <a:ext uri="{FF2B5EF4-FFF2-40B4-BE49-F238E27FC236}">
                <a16:creationId xmlns:a16="http://schemas.microsoft.com/office/drawing/2014/main" id="{CC81E473-41DD-4B12-9F5D-C6D7A7326C5A}"/>
              </a:ext>
            </a:extLst>
          </p:cNvPr>
          <p:cNvSpPr>
            <a:spLocks noGrp="1"/>
          </p:cNvSpPr>
          <p:nvPr>
            <p:ph type="sldNum" sz="quarter" idx="12"/>
          </p:nvPr>
        </p:nvSpPr>
        <p:spPr/>
        <p:txBody>
          <a:bodyPr/>
          <a:lstStyle/>
          <a:p>
            <a:fld id="{F919517F-009E-4769-83B0-88E0C9B89C50}" type="slidenum">
              <a:rPr lang="en-US" smtClean="0"/>
              <a:t>45</a:t>
            </a:fld>
            <a:endParaRPr lang="en-US"/>
          </a:p>
        </p:txBody>
      </p:sp>
      <p:sp>
        <p:nvSpPr>
          <p:cNvPr id="7" name="Rectangle: Rounded Corners 6">
            <a:extLst>
              <a:ext uri="{FF2B5EF4-FFF2-40B4-BE49-F238E27FC236}">
                <a16:creationId xmlns:a16="http://schemas.microsoft.com/office/drawing/2014/main" id="{3C5AF6DC-5FBF-4A18-9063-7839FF25B67F}"/>
              </a:ext>
            </a:extLst>
          </p:cNvPr>
          <p:cNvSpPr/>
          <p:nvPr/>
        </p:nvSpPr>
        <p:spPr>
          <a:xfrm rot="20503293">
            <a:off x="3444226" y="1688373"/>
            <a:ext cx="4104640" cy="731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Generic approach</a:t>
            </a:r>
          </a:p>
        </p:txBody>
      </p:sp>
      <p:sp>
        <p:nvSpPr>
          <p:cNvPr id="8" name="Flowchart: Alternate Process 7">
            <a:extLst>
              <a:ext uri="{FF2B5EF4-FFF2-40B4-BE49-F238E27FC236}">
                <a16:creationId xmlns:a16="http://schemas.microsoft.com/office/drawing/2014/main" id="{F06F7178-EAB7-44E7-979E-DE7E87EF0E49}"/>
              </a:ext>
            </a:extLst>
          </p:cNvPr>
          <p:cNvSpPr/>
          <p:nvPr/>
        </p:nvSpPr>
        <p:spPr>
          <a:xfrm>
            <a:off x="6902336" y="4838008"/>
            <a:ext cx="2693323" cy="60682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High Resistance State (HRS)</a:t>
            </a:r>
          </a:p>
        </p:txBody>
      </p:sp>
      <p:sp>
        <p:nvSpPr>
          <p:cNvPr id="9" name="Flowchart: Alternate Process 8">
            <a:extLst>
              <a:ext uri="{FF2B5EF4-FFF2-40B4-BE49-F238E27FC236}">
                <a16:creationId xmlns:a16="http://schemas.microsoft.com/office/drawing/2014/main" id="{E0D9741C-DB0B-4891-9F9D-EBBC65A5917C}"/>
              </a:ext>
            </a:extLst>
          </p:cNvPr>
          <p:cNvSpPr/>
          <p:nvPr/>
        </p:nvSpPr>
        <p:spPr>
          <a:xfrm>
            <a:off x="6902336" y="5679610"/>
            <a:ext cx="2693323" cy="606829"/>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a:t>Low Resistance State (LRS)</a:t>
            </a:r>
          </a:p>
        </p:txBody>
      </p:sp>
      <p:sp>
        <p:nvSpPr>
          <p:cNvPr id="10" name="Arrow: Right 9">
            <a:extLst>
              <a:ext uri="{FF2B5EF4-FFF2-40B4-BE49-F238E27FC236}">
                <a16:creationId xmlns:a16="http://schemas.microsoft.com/office/drawing/2014/main" id="{3DDE7AF9-EDDB-4F04-9DC0-DD6C5B61D537}"/>
              </a:ext>
            </a:extLst>
          </p:cNvPr>
          <p:cNvSpPr/>
          <p:nvPr/>
        </p:nvSpPr>
        <p:spPr>
          <a:xfrm rot="1953932">
            <a:off x="5343403" y="5432646"/>
            <a:ext cx="1505195" cy="278825"/>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sp>
        <p:nvSpPr>
          <p:cNvPr id="11" name="Arrow: Right 10">
            <a:extLst>
              <a:ext uri="{FF2B5EF4-FFF2-40B4-BE49-F238E27FC236}">
                <a16:creationId xmlns:a16="http://schemas.microsoft.com/office/drawing/2014/main" id="{C92BA37C-8016-4202-B6AA-3AFCA6E94F7F}"/>
              </a:ext>
            </a:extLst>
          </p:cNvPr>
          <p:cNvSpPr/>
          <p:nvPr/>
        </p:nvSpPr>
        <p:spPr>
          <a:xfrm>
            <a:off x="5471559" y="4953764"/>
            <a:ext cx="1405789" cy="317778"/>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58033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pen&#10;&#10;Description automatically generated with low confidence">
            <a:extLst>
              <a:ext uri="{FF2B5EF4-FFF2-40B4-BE49-F238E27FC236}">
                <a16:creationId xmlns:a16="http://schemas.microsoft.com/office/drawing/2014/main" id="{C952E53B-8306-437E-9818-8C68577CD03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07176" y="0"/>
            <a:ext cx="2631440" cy="1381506"/>
          </a:xfrm>
          <a:prstGeom prst="rect">
            <a:avLst/>
          </a:prstGeom>
        </p:spPr>
      </p:pic>
      <p:sp>
        <p:nvSpPr>
          <p:cNvPr id="9" name="TextBox 8">
            <a:extLst>
              <a:ext uri="{FF2B5EF4-FFF2-40B4-BE49-F238E27FC236}">
                <a16:creationId xmlns:a16="http://schemas.microsoft.com/office/drawing/2014/main" id="{DCBAEB7F-B15C-45FA-BDD6-0517510BE38F}"/>
              </a:ext>
            </a:extLst>
          </p:cNvPr>
          <p:cNvSpPr txBox="1"/>
          <p:nvPr/>
        </p:nvSpPr>
        <p:spPr>
          <a:xfrm>
            <a:off x="6107176" y="1462561"/>
            <a:ext cx="2631440" cy="369332"/>
          </a:xfrm>
          <a:prstGeom prst="rect">
            <a:avLst/>
          </a:prstGeom>
          <a:noFill/>
        </p:spPr>
        <p:txBody>
          <a:bodyPr wrap="square" rtlCol="0">
            <a:spAutoFit/>
          </a:bodyPr>
          <a:lstStyle/>
          <a:p>
            <a:r>
              <a:rPr lang="en-US" sz="900">
                <a:solidFill>
                  <a:srgbClr val="000000"/>
                </a:solidFill>
                <a:latin typeface="Arial" panose="020B0604020202020204"/>
                <a:hlinkClick r:id="rId3" tooltip="http://www.quantumday.com/2012/08/non-volatile-ferroelectric-memory.html?m=0"/>
              </a:rPr>
              <a:t>This Photo</a:t>
            </a:r>
            <a:r>
              <a:rPr lang="en-US" sz="900">
                <a:solidFill>
                  <a:srgbClr val="000000"/>
                </a:solidFill>
                <a:latin typeface="Arial" panose="020B0604020202020204"/>
              </a:rPr>
              <a:t> by Unknown Author is licensed under </a:t>
            </a:r>
            <a:r>
              <a:rPr lang="en-US" sz="900">
                <a:solidFill>
                  <a:srgbClr val="000000"/>
                </a:solidFill>
                <a:latin typeface="Arial" panose="020B0604020202020204"/>
                <a:hlinkClick r:id="rId4" tooltip="https://creativecommons.org/licenses/by-nc-sa/3.0/"/>
              </a:rPr>
              <a:t>CC BY-SA-NC</a:t>
            </a:r>
            <a:endParaRPr lang="en-US" sz="900">
              <a:solidFill>
                <a:srgbClr val="000000"/>
              </a:solidFill>
              <a:latin typeface="Arial" panose="020B0604020202020204"/>
            </a:endParaRPr>
          </a:p>
        </p:txBody>
      </p:sp>
      <p:sp>
        <p:nvSpPr>
          <p:cNvPr id="2" name="Title 1">
            <a:extLst>
              <a:ext uri="{FF2B5EF4-FFF2-40B4-BE49-F238E27FC236}">
                <a16:creationId xmlns:a16="http://schemas.microsoft.com/office/drawing/2014/main" id="{AAAFCFE7-CD45-4F6E-86FE-FBB88BA24454}"/>
              </a:ext>
            </a:extLst>
          </p:cNvPr>
          <p:cNvSpPr>
            <a:spLocks noGrp="1"/>
          </p:cNvSpPr>
          <p:nvPr>
            <p:ph type="title"/>
          </p:nvPr>
        </p:nvSpPr>
        <p:spPr/>
        <p:txBody>
          <a:bodyPr/>
          <a:lstStyle/>
          <a:p>
            <a:r>
              <a:rPr lang="en-US"/>
              <a:t>Types of NVMs</a:t>
            </a:r>
          </a:p>
        </p:txBody>
      </p:sp>
      <p:sp>
        <p:nvSpPr>
          <p:cNvPr id="4" name="Footer Placeholder 3">
            <a:extLst>
              <a:ext uri="{FF2B5EF4-FFF2-40B4-BE49-F238E27FC236}">
                <a16:creationId xmlns:a16="http://schemas.microsoft.com/office/drawing/2014/main" id="{339293AF-BB48-49FC-AAEF-CA140C4A1BC1}"/>
              </a:ext>
            </a:extLst>
          </p:cNvPr>
          <p:cNvSpPr>
            <a:spLocks noGrp="1"/>
          </p:cNvSpPr>
          <p:nvPr>
            <p:ph type="ftr" sz="quarter" idx="11"/>
          </p:nvPr>
        </p:nvSpPr>
        <p:spPr/>
        <p:txBody>
          <a:bodyPr/>
          <a:lstStyle/>
          <a:p>
            <a:r>
              <a:rPr lang="en-US">
                <a:solidFill>
                  <a:srgbClr val="000000"/>
                </a:solidFill>
                <a:latin typeface="Arial" panose="020B0604020202020204"/>
              </a:rPr>
              <a:t>Advanced Computer Architecture. Smruti R. Sarangi</a:t>
            </a:r>
          </a:p>
        </p:txBody>
      </p:sp>
      <p:sp>
        <p:nvSpPr>
          <p:cNvPr id="5" name="Slide Number Placeholder 4">
            <a:extLst>
              <a:ext uri="{FF2B5EF4-FFF2-40B4-BE49-F238E27FC236}">
                <a16:creationId xmlns:a16="http://schemas.microsoft.com/office/drawing/2014/main" id="{E30BD6BF-086B-4642-88F5-0FA4BE00E09A}"/>
              </a:ext>
            </a:extLst>
          </p:cNvPr>
          <p:cNvSpPr>
            <a:spLocks noGrp="1"/>
          </p:cNvSpPr>
          <p:nvPr>
            <p:ph type="sldNum" sz="quarter" idx="12"/>
          </p:nvPr>
        </p:nvSpPr>
        <p:spPr/>
        <p:txBody>
          <a:bodyPr/>
          <a:lstStyle/>
          <a:p>
            <a:fld id="{F919517F-009E-4769-83B0-88E0C9B89C50}" type="slidenum">
              <a:rPr lang="en-US">
                <a:solidFill>
                  <a:srgbClr val="000000"/>
                </a:solidFill>
                <a:latin typeface="Arial" panose="020B0604020202020204"/>
              </a:rPr>
              <a:pPr/>
              <a:t>46</a:t>
            </a:fld>
            <a:endParaRPr lang="en-US">
              <a:solidFill>
                <a:srgbClr val="000000"/>
              </a:solidFill>
              <a:latin typeface="Arial" panose="020B0604020202020204"/>
            </a:endParaRPr>
          </a:p>
        </p:txBody>
      </p:sp>
      <p:graphicFrame>
        <p:nvGraphicFramePr>
          <p:cNvPr id="6" name="Table 6">
            <a:extLst>
              <a:ext uri="{FF2B5EF4-FFF2-40B4-BE49-F238E27FC236}">
                <a16:creationId xmlns:a16="http://schemas.microsoft.com/office/drawing/2014/main" id="{799AA4C7-8DBA-418B-96E8-57F12FE7DE16}"/>
              </a:ext>
            </a:extLst>
          </p:cNvPr>
          <p:cNvGraphicFramePr>
            <a:graphicFrameLocks noGrp="1"/>
          </p:cNvGraphicFramePr>
          <p:nvPr/>
        </p:nvGraphicFramePr>
        <p:xfrm>
          <a:off x="2306320" y="1277449"/>
          <a:ext cx="7787178" cy="4942840"/>
        </p:xfrm>
        <a:graphic>
          <a:graphicData uri="http://schemas.openxmlformats.org/drawingml/2006/table">
            <a:tbl>
              <a:tblPr firstRow="1" bandRow="1">
                <a:tableStyleId>{F5AB1C69-6EDB-4FF4-983F-18BD219EF322}</a:tableStyleId>
              </a:tblPr>
              <a:tblGrid>
                <a:gridCol w="2582748">
                  <a:extLst>
                    <a:ext uri="{9D8B030D-6E8A-4147-A177-3AD203B41FA5}">
                      <a16:colId xmlns:a16="http://schemas.microsoft.com/office/drawing/2014/main" val="46703669"/>
                    </a:ext>
                  </a:extLst>
                </a:gridCol>
                <a:gridCol w="5204430">
                  <a:extLst>
                    <a:ext uri="{9D8B030D-6E8A-4147-A177-3AD203B41FA5}">
                      <a16:colId xmlns:a16="http://schemas.microsoft.com/office/drawing/2014/main" val="2295728325"/>
                    </a:ext>
                  </a:extLst>
                </a:gridCol>
              </a:tblGrid>
              <a:tr h="370840">
                <a:tc>
                  <a:txBody>
                    <a:bodyPr/>
                    <a:lstStyle/>
                    <a:p>
                      <a:r>
                        <a:rPr lang="en-US"/>
                        <a:t>Type of NVM</a:t>
                      </a:r>
                    </a:p>
                  </a:txBody>
                  <a:tcPr/>
                </a:tc>
                <a:tc>
                  <a:txBody>
                    <a:bodyPr/>
                    <a:lstStyle/>
                    <a:p>
                      <a:r>
                        <a:rPr lang="en-US"/>
                        <a:t>Basic Principle</a:t>
                      </a:r>
                    </a:p>
                  </a:txBody>
                  <a:tcPr/>
                </a:tc>
                <a:extLst>
                  <a:ext uri="{0D108BD9-81ED-4DB2-BD59-A6C34878D82A}">
                    <a16:rowId xmlns:a16="http://schemas.microsoft.com/office/drawing/2014/main" val="1515801622"/>
                  </a:ext>
                </a:extLst>
              </a:tr>
              <a:tr h="370840">
                <a:tc>
                  <a:txBody>
                    <a:bodyPr/>
                    <a:lstStyle/>
                    <a:p>
                      <a:r>
                        <a:rPr lang="en-US"/>
                        <a:t>Flash memory</a:t>
                      </a:r>
                    </a:p>
                  </a:txBody>
                  <a:tcPr/>
                </a:tc>
                <a:tc>
                  <a:txBody>
                    <a:bodyPr/>
                    <a:lstStyle/>
                    <a:p>
                      <a:r>
                        <a:rPr lang="en-US"/>
                        <a:t>A floating gate transistor that has an additional gate that can be made to store electrons (based on the magnitude of the voltage)</a:t>
                      </a:r>
                    </a:p>
                  </a:txBody>
                  <a:tcPr/>
                </a:tc>
                <a:extLst>
                  <a:ext uri="{0D108BD9-81ED-4DB2-BD59-A6C34878D82A}">
                    <a16:rowId xmlns:a16="http://schemas.microsoft.com/office/drawing/2014/main" val="1675669164"/>
                  </a:ext>
                </a:extLst>
              </a:tr>
              <a:tr h="370840">
                <a:tc>
                  <a:txBody>
                    <a:bodyPr/>
                    <a:lstStyle/>
                    <a:p>
                      <a:r>
                        <a:rPr lang="en-US"/>
                        <a:t>Ferroelectric RAM (</a:t>
                      </a:r>
                      <a:r>
                        <a:rPr lang="en-US" err="1"/>
                        <a:t>FeRAM</a:t>
                      </a:r>
                      <a:r>
                        <a:rPr lang="en-US"/>
                        <a:t>)</a:t>
                      </a:r>
                    </a:p>
                  </a:txBody>
                  <a:tcPr/>
                </a:tc>
                <a:tc>
                  <a:txBody>
                    <a:bodyPr/>
                    <a:lstStyle/>
                    <a:p>
                      <a:r>
                        <a:rPr lang="en-US"/>
                        <a:t>The degree of polarization of the ferroelectric material is a function of the voltage applied to it in the past. </a:t>
                      </a:r>
                    </a:p>
                  </a:txBody>
                  <a:tcPr/>
                </a:tc>
                <a:extLst>
                  <a:ext uri="{0D108BD9-81ED-4DB2-BD59-A6C34878D82A}">
                    <a16:rowId xmlns:a16="http://schemas.microsoft.com/office/drawing/2014/main" val="2524905199"/>
                  </a:ext>
                </a:extLst>
              </a:tr>
              <a:tr h="370840">
                <a:tc>
                  <a:txBody>
                    <a:bodyPr/>
                    <a:lstStyle/>
                    <a:p>
                      <a:r>
                        <a:rPr lang="en-US" err="1"/>
                        <a:t>Magnetoresistive</a:t>
                      </a:r>
                      <a:r>
                        <a:rPr lang="en-US"/>
                        <a:t> RAM (MRAM)</a:t>
                      </a:r>
                    </a:p>
                  </a:txBody>
                  <a:tcPr/>
                </a:tc>
                <a:tc>
                  <a:txBody>
                    <a:bodyPr/>
                    <a:lstStyle/>
                    <a:p>
                      <a:r>
                        <a:rPr lang="en-US"/>
                        <a:t>The direction of magnetization of a ferromagnetic material is a function of the direction of current flow through it (in the past)</a:t>
                      </a:r>
                    </a:p>
                  </a:txBody>
                  <a:tcPr/>
                </a:tc>
                <a:extLst>
                  <a:ext uri="{0D108BD9-81ED-4DB2-BD59-A6C34878D82A}">
                    <a16:rowId xmlns:a16="http://schemas.microsoft.com/office/drawing/2014/main" val="3655524682"/>
                  </a:ext>
                </a:extLst>
              </a:tr>
              <a:tr h="370840">
                <a:tc>
                  <a:txBody>
                    <a:bodyPr/>
                    <a:lstStyle/>
                    <a:p>
                      <a:r>
                        <a:rPr lang="en-US"/>
                        <a:t>Phase change memory (PCM)</a:t>
                      </a:r>
                    </a:p>
                  </a:txBody>
                  <a:tcPr/>
                </a:tc>
                <a:tc>
                  <a:txBody>
                    <a:bodyPr/>
                    <a:lstStyle/>
                    <a:p>
                      <a:r>
                        <a:rPr lang="en-US"/>
                        <a:t>We use a small heater to change the state from amorphous to crystalline. </a:t>
                      </a:r>
                    </a:p>
                  </a:txBody>
                  <a:tcPr/>
                </a:tc>
                <a:extLst>
                  <a:ext uri="{0D108BD9-81ED-4DB2-BD59-A6C34878D82A}">
                    <a16:rowId xmlns:a16="http://schemas.microsoft.com/office/drawing/2014/main" val="6643235"/>
                  </a:ext>
                </a:extLst>
              </a:tr>
              <a:tr h="370840">
                <a:tc>
                  <a:txBody>
                    <a:bodyPr/>
                    <a:lstStyle/>
                    <a:p>
                      <a:r>
                        <a:rPr lang="en-US"/>
                        <a:t>ReRAM</a:t>
                      </a:r>
                    </a:p>
                  </a:txBody>
                  <a:tcPr/>
                </a:tc>
                <a:tc>
                  <a:txBody>
                    <a:bodyPr/>
                    <a:lstStyle/>
                    <a:p>
                      <a:r>
                        <a:rPr lang="en-US"/>
                        <a:t>Based on the history of the voltage applied, a filament forms based  between the anode and cathode. The resistance is determined by the width of this filament.</a:t>
                      </a:r>
                    </a:p>
                  </a:txBody>
                  <a:tcPr/>
                </a:tc>
                <a:extLst>
                  <a:ext uri="{0D108BD9-81ED-4DB2-BD59-A6C34878D82A}">
                    <a16:rowId xmlns:a16="http://schemas.microsoft.com/office/drawing/2014/main" val="2257708780"/>
                  </a:ext>
                </a:extLst>
              </a:tr>
            </a:tbl>
          </a:graphicData>
        </a:graphic>
      </p:graphicFrame>
    </p:spTree>
    <p:extLst>
      <p:ext uri="{BB962C8B-B14F-4D97-AF65-F5344CB8AC3E}">
        <p14:creationId xmlns:p14="http://schemas.microsoft.com/office/powerpoint/2010/main" val="1226958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4674253"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132814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C4D31-3422-3EEB-79CC-DEA6678E10FF}"/>
              </a:ext>
            </a:extLst>
          </p:cNvPr>
          <p:cNvSpPr>
            <a:spLocks noGrp="1"/>
          </p:cNvSpPr>
          <p:nvPr>
            <p:ph type="title"/>
          </p:nvPr>
        </p:nvSpPr>
        <p:spPr/>
        <p:txBody>
          <a:bodyPr/>
          <a:lstStyle/>
          <a:p>
            <a:r>
              <a:rPr lang="en-US"/>
              <a:t>Basic Concepts</a:t>
            </a:r>
          </a:p>
        </p:txBody>
      </p:sp>
      <p:sp>
        <p:nvSpPr>
          <p:cNvPr id="4" name="Footer Placeholder 3">
            <a:extLst>
              <a:ext uri="{FF2B5EF4-FFF2-40B4-BE49-F238E27FC236}">
                <a16:creationId xmlns:a16="http://schemas.microsoft.com/office/drawing/2014/main" id="{24C4F581-7C41-D748-CA31-08A6BCE03AD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37D54E-2782-0C28-9D01-94CC8989B7F9}"/>
              </a:ext>
            </a:extLst>
          </p:cNvPr>
          <p:cNvSpPr>
            <a:spLocks noGrp="1"/>
          </p:cNvSpPr>
          <p:nvPr>
            <p:ph type="sldNum" sz="quarter" idx="12"/>
          </p:nvPr>
        </p:nvSpPr>
        <p:spPr/>
        <p:txBody>
          <a:bodyPr/>
          <a:lstStyle/>
          <a:p>
            <a:fld id="{330EA680-D336-4FF7-8B7A-9848BB0A1C32}" type="slidenum">
              <a:rPr lang="en-US" smtClean="0"/>
              <a:t>48</a:t>
            </a:fld>
            <a:endParaRPr lang="en-US"/>
          </a:p>
        </p:txBody>
      </p:sp>
      <p:pic>
        <p:nvPicPr>
          <p:cNvPr id="7" name="Picture 6" descr="A picture containing hard disc, electronics, drive&#10;&#10;Description automatically generated">
            <a:extLst>
              <a:ext uri="{FF2B5EF4-FFF2-40B4-BE49-F238E27FC236}">
                <a16:creationId xmlns:a16="http://schemas.microsoft.com/office/drawing/2014/main" id="{277BDBC5-9FCA-28D1-B707-728D2F90FFD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31522" y="1361360"/>
            <a:ext cx="2588079" cy="2588079"/>
          </a:xfrm>
          <a:prstGeom prst="rect">
            <a:avLst/>
          </a:prstGeom>
        </p:spPr>
      </p:pic>
      <p:sp>
        <p:nvSpPr>
          <p:cNvPr id="9" name="Rectangle: Rounded Corners 8">
            <a:extLst>
              <a:ext uri="{FF2B5EF4-FFF2-40B4-BE49-F238E27FC236}">
                <a16:creationId xmlns:a16="http://schemas.microsoft.com/office/drawing/2014/main" id="{E275452B-3EA9-3431-09DD-30EF5694AE15}"/>
              </a:ext>
            </a:extLst>
          </p:cNvPr>
          <p:cNvSpPr/>
          <p:nvPr/>
        </p:nvSpPr>
        <p:spPr>
          <a:xfrm>
            <a:off x="1534887" y="3975858"/>
            <a:ext cx="3331028" cy="5171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Block device</a:t>
            </a:r>
          </a:p>
        </p:txBody>
      </p:sp>
      <p:pic>
        <p:nvPicPr>
          <p:cNvPr id="10" name="Picture 9">
            <a:extLst>
              <a:ext uri="{FF2B5EF4-FFF2-40B4-BE49-F238E27FC236}">
                <a16:creationId xmlns:a16="http://schemas.microsoft.com/office/drawing/2014/main" id="{C431416F-D05E-2A3A-F90C-30394D605071}"/>
              </a:ext>
            </a:extLst>
          </p:cNvPr>
          <p:cNvPicPr>
            <a:picLocks noChangeAspect="1"/>
          </p:cNvPicPr>
          <p:nvPr/>
        </p:nvPicPr>
        <p:blipFill>
          <a:blip r:embed="rId4"/>
          <a:stretch>
            <a:fillRect/>
          </a:stretch>
        </p:blipFill>
        <p:spPr>
          <a:xfrm>
            <a:off x="7910034" y="992798"/>
            <a:ext cx="3291847" cy="3291847"/>
          </a:xfrm>
          <a:prstGeom prst="rect">
            <a:avLst/>
          </a:prstGeom>
        </p:spPr>
      </p:pic>
      <p:sp>
        <p:nvSpPr>
          <p:cNvPr id="11" name="Rectangle: Rounded Corners 10">
            <a:extLst>
              <a:ext uri="{FF2B5EF4-FFF2-40B4-BE49-F238E27FC236}">
                <a16:creationId xmlns:a16="http://schemas.microsoft.com/office/drawing/2014/main" id="{F0850BC0-ED82-5127-FC19-CD53A070328F}"/>
              </a:ext>
            </a:extLst>
          </p:cNvPr>
          <p:cNvSpPr/>
          <p:nvPr/>
        </p:nvSpPr>
        <p:spPr>
          <a:xfrm>
            <a:off x="7870853" y="3583784"/>
            <a:ext cx="3331028" cy="5171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Character device</a:t>
            </a:r>
          </a:p>
        </p:txBody>
      </p:sp>
      <p:sp>
        <p:nvSpPr>
          <p:cNvPr id="12" name="TextBox 11">
            <a:extLst>
              <a:ext uri="{FF2B5EF4-FFF2-40B4-BE49-F238E27FC236}">
                <a16:creationId xmlns:a16="http://schemas.microsoft.com/office/drawing/2014/main" id="{173CB1A2-70B8-8569-B89A-F597B921D9E8}"/>
              </a:ext>
            </a:extLst>
          </p:cNvPr>
          <p:cNvSpPr txBox="1"/>
          <p:nvPr/>
        </p:nvSpPr>
        <p:spPr>
          <a:xfrm>
            <a:off x="449272" y="4575104"/>
            <a:ext cx="6169445" cy="1200329"/>
          </a:xfrm>
          <a:prstGeom prst="rect">
            <a:avLst/>
          </a:prstGeom>
          <a:noFill/>
        </p:spPr>
        <p:txBody>
          <a:bodyPr wrap="square" rtlCol="0">
            <a:spAutoFit/>
          </a:bodyPr>
          <a:lstStyle/>
          <a:p>
            <a:pPr marL="342900" indent="-342900">
              <a:buFont typeface="Arial" panose="020B0604020202020204" pitchFamily="34" charset="0"/>
              <a:buChar char="•"/>
            </a:pPr>
            <a:r>
              <a:rPr lang="en-US" sz="2400"/>
              <a:t>The </a:t>
            </a:r>
            <a:r>
              <a:rPr lang="en-US" sz="2400">
                <a:solidFill>
                  <a:srgbClr val="7030A0"/>
                </a:solidFill>
              </a:rPr>
              <a:t>device</a:t>
            </a:r>
            <a:r>
              <a:rPr lang="en-US" sz="2400"/>
              <a:t> has a set of </a:t>
            </a:r>
            <a:r>
              <a:rPr lang="en-US" sz="2400">
                <a:solidFill>
                  <a:srgbClr val="C00000"/>
                </a:solidFill>
              </a:rPr>
              <a:t>addressable</a:t>
            </a:r>
            <a:r>
              <a:rPr lang="en-US" sz="2400"/>
              <a:t> locations</a:t>
            </a:r>
          </a:p>
          <a:p>
            <a:pPr marL="342900" indent="-342900">
              <a:buFont typeface="Arial" panose="020B0604020202020204" pitchFamily="34" charset="0"/>
              <a:buChar char="•"/>
            </a:pPr>
            <a:r>
              <a:rPr lang="en-US" sz="2400"/>
              <a:t>The </a:t>
            </a:r>
            <a:r>
              <a:rPr lang="en-US" sz="2400">
                <a:solidFill>
                  <a:srgbClr val="FF0000"/>
                </a:solidFill>
              </a:rPr>
              <a:t>minimum</a:t>
            </a:r>
            <a:r>
              <a:rPr lang="en-US" sz="2400"/>
              <a:t> transfer size is 1 </a:t>
            </a:r>
            <a:r>
              <a:rPr lang="en-US" sz="2400">
                <a:solidFill>
                  <a:schemeClr val="accent6">
                    <a:lumMod val="75000"/>
                  </a:schemeClr>
                </a:solidFill>
              </a:rPr>
              <a:t>block </a:t>
            </a:r>
            <a:r>
              <a:rPr lang="en-US" sz="2400"/>
              <a:t>(</a:t>
            </a:r>
            <a:r>
              <a:rPr lang="en-US" sz="2400">
                <a:solidFill>
                  <a:srgbClr val="FF0000"/>
                </a:solidFill>
              </a:rPr>
              <a:t>tens</a:t>
            </a:r>
            <a:r>
              <a:rPr lang="en-US" sz="2400"/>
              <a:t> of bytes at least)</a:t>
            </a:r>
            <a:endParaRPr lang="en-US"/>
          </a:p>
        </p:txBody>
      </p:sp>
      <p:sp>
        <p:nvSpPr>
          <p:cNvPr id="14" name="TextBox 13">
            <a:extLst>
              <a:ext uri="{FF2B5EF4-FFF2-40B4-BE49-F238E27FC236}">
                <a16:creationId xmlns:a16="http://schemas.microsoft.com/office/drawing/2014/main" id="{9A6226AC-F486-0CD1-30B3-370CDF86D12A}"/>
              </a:ext>
            </a:extLst>
          </p:cNvPr>
          <p:cNvSpPr txBox="1"/>
          <p:nvPr/>
        </p:nvSpPr>
        <p:spPr>
          <a:xfrm>
            <a:off x="7083134" y="4575104"/>
            <a:ext cx="4718664" cy="1938992"/>
          </a:xfrm>
          <a:prstGeom prst="rect">
            <a:avLst/>
          </a:prstGeom>
          <a:noFill/>
        </p:spPr>
        <p:txBody>
          <a:bodyPr wrap="none" rtlCol="0">
            <a:spAutoFit/>
          </a:bodyPr>
          <a:lstStyle/>
          <a:p>
            <a:r>
              <a:rPr lang="en-US" sz="2400">
                <a:solidFill>
                  <a:srgbClr val="FF0000"/>
                </a:solidFill>
              </a:rPr>
              <a:t>Read</a:t>
            </a:r>
            <a:r>
              <a:rPr lang="en-US" sz="2400"/>
              <a:t> and </a:t>
            </a:r>
            <a:r>
              <a:rPr lang="en-US" sz="2400">
                <a:solidFill>
                  <a:srgbClr val="0070C0"/>
                </a:solidFill>
              </a:rPr>
              <a:t>write</a:t>
            </a:r>
            <a:r>
              <a:rPr lang="en-US" sz="2400"/>
              <a:t> groups of characters</a:t>
            </a:r>
            <a:br>
              <a:rPr lang="en-US" sz="2400"/>
            </a:br>
            <a:r>
              <a:rPr lang="en-US" sz="2400"/>
              <a:t>at a time. Typically, does not have </a:t>
            </a:r>
          </a:p>
          <a:p>
            <a:r>
              <a:rPr lang="en-US" sz="2400">
                <a:solidFill>
                  <a:srgbClr val="7030A0"/>
                </a:solidFill>
              </a:rPr>
              <a:t>addressable</a:t>
            </a:r>
            <a:r>
              <a:rPr lang="en-US" sz="2400"/>
              <a:t> locations. May have the</a:t>
            </a:r>
            <a:br>
              <a:rPr lang="en-US" sz="2400"/>
            </a:br>
            <a:r>
              <a:rPr lang="en-US" sz="2400"/>
              <a:t>notion of a </a:t>
            </a:r>
            <a:r>
              <a:rPr lang="en-US" sz="2400" i="1">
                <a:solidFill>
                  <a:srgbClr val="00B050"/>
                </a:solidFill>
              </a:rPr>
              <a:t>position</a:t>
            </a:r>
            <a:r>
              <a:rPr lang="en-US" sz="2400"/>
              <a:t> in a </a:t>
            </a:r>
            <a:r>
              <a:rPr lang="en-US" sz="2400">
                <a:solidFill>
                  <a:srgbClr val="0070C0"/>
                </a:solidFill>
              </a:rPr>
              <a:t>stream</a:t>
            </a:r>
            <a:r>
              <a:rPr lang="en-US" sz="2400"/>
              <a:t> of </a:t>
            </a:r>
            <a:br>
              <a:rPr lang="en-US" sz="2400"/>
            </a:br>
            <a:r>
              <a:rPr lang="en-US" sz="2400"/>
              <a:t>characters.</a:t>
            </a:r>
          </a:p>
        </p:txBody>
      </p:sp>
      <p:sp>
        <p:nvSpPr>
          <p:cNvPr id="3" name="Rectangle: Rounded Corners 2">
            <a:extLst>
              <a:ext uri="{FF2B5EF4-FFF2-40B4-BE49-F238E27FC236}">
                <a16:creationId xmlns:a16="http://schemas.microsoft.com/office/drawing/2014/main" id="{4A509BEC-C1F3-EFA3-06A7-714F4BD6DE24}"/>
              </a:ext>
            </a:extLst>
          </p:cNvPr>
          <p:cNvSpPr/>
          <p:nvPr/>
        </p:nvSpPr>
        <p:spPr>
          <a:xfrm>
            <a:off x="449272" y="5856514"/>
            <a:ext cx="4579928" cy="86496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400"/>
              <a:t>A device driver provides a convenient interface to HW</a:t>
            </a:r>
          </a:p>
        </p:txBody>
      </p:sp>
      <p:sp>
        <p:nvSpPr>
          <p:cNvPr id="6" name="Rectangle 5">
            <a:extLst>
              <a:ext uri="{FF2B5EF4-FFF2-40B4-BE49-F238E27FC236}">
                <a16:creationId xmlns:a16="http://schemas.microsoft.com/office/drawing/2014/main" id="{E74C5414-3B62-41DC-36D5-B69D8D250170}"/>
              </a:ext>
            </a:extLst>
          </p:cNvPr>
          <p:cNvSpPr/>
          <p:nvPr/>
        </p:nvSpPr>
        <p:spPr>
          <a:xfrm>
            <a:off x="5240520" y="312725"/>
            <a:ext cx="5496610" cy="102752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400" dirty="0"/>
              <a:t>Represent each device as a file (</a:t>
            </a:r>
            <a:r>
              <a:rPr lang="en-IN" sz="2400" dirty="0" err="1"/>
              <a:t>devfs</a:t>
            </a:r>
            <a:r>
              <a:rPr lang="en-IN" sz="2400" dirty="0"/>
              <a:t> is in /dev). Use standard file-access primitives.</a:t>
            </a:r>
          </a:p>
        </p:txBody>
      </p:sp>
    </p:spTree>
    <p:extLst>
      <p:ext uri="{BB962C8B-B14F-4D97-AF65-F5344CB8AC3E}">
        <p14:creationId xmlns:p14="http://schemas.microsoft.com/office/powerpoint/2010/main" val="416137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EC3A-0D03-07D8-8FCE-5E8BC6F75AFE}"/>
              </a:ext>
            </a:extLst>
          </p:cNvPr>
          <p:cNvSpPr>
            <a:spLocks noGrp="1"/>
          </p:cNvSpPr>
          <p:nvPr>
            <p:ph type="title"/>
          </p:nvPr>
        </p:nvSpPr>
        <p:spPr/>
        <p:txBody>
          <a:bodyPr/>
          <a:lstStyle/>
          <a:p>
            <a:r>
              <a:rPr lang="en-IN"/>
              <a:t>Linux’s File Interface</a:t>
            </a:r>
            <a:r>
              <a:rPr lang="en-IN" dirty="0"/>
              <a:t>: Used by Character Device Drivers, Regular Files, etc. </a:t>
            </a:r>
            <a:endParaRPr lang="en-IN"/>
          </a:p>
        </p:txBody>
      </p:sp>
      <p:sp>
        <p:nvSpPr>
          <p:cNvPr id="3" name="Content Placeholder 2">
            <a:extLst>
              <a:ext uri="{FF2B5EF4-FFF2-40B4-BE49-F238E27FC236}">
                <a16:creationId xmlns:a16="http://schemas.microsoft.com/office/drawing/2014/main" id="{692E9799-0971-21A9-0B4A-3791CDA8855F}"/>
              </a:ext>
            </a:extLst>
          </p:cNvPr>
          <p:cNvSpPr>
            <a:spLocks noGrp="1"/>
          </p:cNvSpPr>
          <p:nvPr>
            <p:ph idx="1"/>
          </p:nvPr>
        </p:nvSpPr>
        <p:spPr>
          <a:xfrm>
            <a:off x="838200" y="1872759"/>
            <a:ext cx="10515600" cy="559356"/>
          </a:xfrm>
        </p:spPr>
        <p:txBody>
          <a:bodyPr/>
          <a:lstStyle/>
          <a:p>
            <a:r>
              <a:rPr lang="en-IN"/>
              <a:t>Represent everything including </a:t>
            </a:r>
            <a:r>
              <a:rPr lang="en-IN" dirty="0">
                <a:solidFill>
                  <a:srgbClr val="FF0000"/>
                </a:solidFill>
              </a:rPr>
              <a:t>block</a:t>
            </a:r>
            <a:r>
              <a:rPr lang="en-IN" dirty="0"/>
              <a:t> and </a:t>
            </a:r>
            <a:r>
              <a:rPr lang="en-IN">
                <a:solidFill>
                  <a:srgbClr val="0070C0"/>
                </a:solidFill>
              </a:rPr>
              <a:t>character</a:t>
            </a:r>
            <a:r>
              <a:rPr lang="en-IN"/>
              <a:t> </a:t>
            </a:r>
            <a:r>
              <a:rPr lang="en-IN">
                <a:solidFill>
                  <a:srgbClr val="0070C0"/>
                </a:solidFill>
              </a:rPr>
              <a:t>devices</a:t>
            </a:r>
            <a:r>
              <a:rPr lang="en-IN"/>
              <a:t> as </a:t>
            </a:r>
            <a:r>
              <a:rPr lang="en-IN">
                <a:solidFill>
                  <a:srgbClr val="00B050"/>
                </a:solidFill>
              </a:rPr>
              <a:t>files</a:t>
            </a:r>
            <a:r>
              <a:rPr lang="en-IN"/>
              <a:t>.</a:t>
            </a:r>
          </a:p>
        </p:txBody>
      </p:sp>
      <p:sp>
        <p:nvSpPr>
          <p:cNvPr id="4" name="Footer Placeholder 3">
            <a:extLst>
              <a:ext uri="{FF2B5EF4-FFF2-40B4-BE49-F238E27FC236}">
                <a16:creationId xmlns:a16="http://schemas.microsoft.com/office/drawing/2014/main" id="{3665E58D-EDF3-B8E9-94E2-77DFD71289CB}"/>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73A2279-46BA-26D5-4ED1-13AC59488F5D}"/>
              </a:ext>
            </a:extLst>
          </p:cNvPr>
          <p:cNvSpPr>
            <a:spLocks noGrp="1"/>
          </p:cNvSpPr>
          <p:nvPr>
            <p:ph type="sldNum" sz="quarter" idx="12"/>
          </p:nvPr>
        </p:nvSpPr>
        <p:spPr/>
        <p:txBody>
          <a:bodyPr/>
          <a:lstStyle/>
          <a:p>
            <a:fld id="{330EA680-D336-4FF7-8B7A-9848BB0A1C32}" type="slidenum">
              <a:rPr lang="en-US" smtClean="0"/>
              <a:t>49</a:t>
            </a:fld>
            <a:endParaRPr lang="en-US"/>
          </a:p>
        </p:txBody>
      </p:sp>
      <p:sp>
        <p:nvSpPr>
          <p:cNvPr id="6" name="Rectangle 5">
            <a:extLst>
              <a:ext uri="{FF2B5EF4-FFF2-40B4-BE49-F238E27FC236}">
                <a16:creationId xmlns:a16="http://schemas.microsoft.com/office/drawing/2014/main" id="{C3A1921D-FC88-3A4E-1724-87A0F420A938}"/>
              </a:ext>
            </a:extLst>
          </p:cNvPr>
          <p:cNvSpPr/>
          <p:nvPr/>
        </p:nvSpPr>
        <p:spPr>
          <a:xfrm>
            <a:off x="4630132" y="2816072"/>
            <a:ext cx="2931736" cy="559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a:t>file</a:t>
            </a:r>
            <a:endParaRPr lang="en-IN" sz="2400"/>
          </a:p>
        </p:txBody>
      </p:sp>
      <p:sp>
        <p:nvSpPr>
          <p:cNvPr id="7" name="Oval 6">
            <a:extLst>
              <a:ext uri="{FF2B5EF4-FFF2-40B4-BE49-F238E27FC236}">
                <a16:creationId xmlns:a16="http://schemas.microsoft.com/office/drawing/2014/main" id="{7A78CFC1-AD6A-2A08-241D-193C70515F01}"/>
              </a:ext>
            </a:extLst>
          </p:cNvPr>
          <p:cNvSpPr/>
          <p:nvPr/>
        </p:nvSpPr>
        <p:spPr>
          <a:xfrm>
            <a:off x="1593130" y="3978111"/>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open</a:t>
            </a:r>
          </a:p>
        </p:txBody>
      </p:sp>
      <p:sp>
        <p:nvSpPr>
          <p:cNvPr id="10" name="Oval 9">
            <a:extLst>
              <a:ext uri="{FF2B5EF4-FFF2-40B4-BE49-F238E27FC236}">
                <a16:creationId xmlns:a16="http://schemas.microsoft.com/office/drawing/2014/main" id="{550382BE-C055-3E85-59AF-F512F81548A4}"/>
              </a:ext>
            </a:extLst>
          </p:cNvPr>
          <p:cNvSpPr/>
          <p:nvPr/>
        </p:nvSpPr>
        <p:spPr>
          <a:xfrm>
            <a:off x="3548406" y="3978110"/>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close</a:t>
            </a:r>
          </a:p>
        </p:txBody>
      </p:sp>
      <p:sp>
        <p:nvSpPr>
          <p:cNvPr id="11" name="Oval 10">
            <a:extLst>
              <a:ext uri="{FF2B5EF4-FFF2-40B4-BE49-F238E27FC236}">
                <a16:creationId xmlns:a16="http://schemas.microsoft.com/office/drawing/2014/main" id="{EDB7BE71-AB59-E3A7-8B2F-C7C381681EBC}"/>
              </a:ext>
            </a:extLst>
          </p:cNvPr>
          <p:cNvSpPr/>
          <p:nvPr/>
        </p:nvSpPr>
        <p:spPr>
          <a:xfrm>
            <a:off x="5503682" y="3978109"/>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seek</a:t>
            </a:r>
          </a:p>
        </p:txBody>
      </p:sp>
      <p:sp>
        <p:nvSpPr>
          <p:cNvPr id="12" name="Oval 11">
            <a:extLst>
              <a:ext uri="{FF2B5EF4-FFF2-40B4-BE49-F238E27FC236}">
                <a16:creationId xmlns:a16="http://schemas.microsoft.com/office/drawing/2014/main" id="{FE74FC45-6295-4B60-9088-15DC3EF5856B}"/>
              </a:ext>
            </a:extLst>
          </p:cNvPr>
          <p:cNvSpPr/>
          <p:nvPr/>
        </p:nvSpPr>
        <p:spPr>
          <a:xfrm>
            <a:off x="7427536" y="4007173"/>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read</a:t>
            </a:r>
          </a:p>
        </p:txBody>
      </p:sp>
      <p:sp>
        <p:nvSpPr>
          <p:cNvPr id="13" name="Oval 12">
            <a:extLst>
              <a:ext uri="{FF2B5EF4-FFF2-40B4-BE49-F238E27FC236}">
                <a16:creationId xmlns:a16="http://schemas.microsoft.com/office/drawing/2014/main" id="{9D42F169-E4E6-C5BA-BF76-623B03BA9525}"/>
              </a:ext>
            </a:extLst>
          </p:cNvPr>
          <p:cNvSpPr/>
          <p:nvPr/>
        </p:nvSpPr>
        <p:spPr>
          <a:xfrm>
            <a:off x="9382812" y="3998527"/>
            <a:ext cx="1451728" cy="73529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write</a:t>
            </a:r>
          </a:p>
        </p:txBody>
      </p:sp>
      <p:cxnSp>
        <p:nvCxnSpPr>
          <p:cNvPr id="15" name="Straight Arrow Connector 14">
            <a:extLst>
              <a:ext uri="{FF2B5EF4-FFF2-40B4-BE49-F238E27FC236}">
                <a16:creationId xmlns:a16="http://schemas.microsoft.com/office/drawing/2014/main" id="{48C5D09F-2C9C-3983-B608-3AC88D40F41E}"/>
              </a:ext>
            </a:extLst>
          </p:cNvPr>
          <p:cNvCxnSpPr>
            <a:stCxn id="6" idx="2"/>
            <a:endCxn id="7" idx="0"/>
          </p:cNvCxnSpPr>
          <p:nvPr/>
        </p:nvCxnSpPr>
        <p:spPr>
          <a:xfrm flipH="1">
            <a:off x="2318994" y="3375428"/>
            <a:ext cx="3777006" cy="602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44B6BE-8D79-B884-7FE0-45415DB592FF}"/>
              </a:ext>
            </a:extLst>
          </p:cNvPr>
          <p:cNvCxnSpPr>
            <a:cxnSpLocks/>
            <a:stCxn id="6" idx="2"/>
            <a:endCxn id="10" idx="0"/>
          </p:cNvCxnSpPr>
          <p:nvPr/>
        </p:nvCxnSpPr>
        <p:spPr>
          <a:xfrm flipH="1">
            <a:off x="4274270" y="3375428"/>
            <a:ext cx="1821730" cy="602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B6B64A-2DA2-B85E-3EA6-80912FAB7646}"/>
              </a:ext>
            </a:extLst>
          </p:cNvPr>
          <p:cNvCxnSpPr>
            <a:cxnSpLocks/>
            <a:stCxn id="6" idx="2"/>
            <a:endCxn id="11" idx="0"/>
          </p:cNvCxnSpPr>
          <p:nvPr/>
        </p:nvCxnSpPr>
        <p:spPr>
          <a:xfrm>
            <a:off x="6096000" y="3375428"/>
            <a:ext cx="133546" cy="6026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BEA869-5FBC-1667-3725-32312009A752}"/>
              </a:ext>
            </a:extLst>
          </p:cNvPr>
          <p:cNvCxnSpPr>
            <a:cxnSpLocks/>
            <a:stCxn id="6" idx="2"/>
            <a:endCxn id="12" idx="0"/>
          </p:cNvCxnSpPr>
          <p:nvPr/>
        </p:nvCxnSpPr>
        <p:spPr>
          <a:xfrm>
            <a:off x="6096000" y="3375428"/>
            <a:ext cx="2057400" cy="631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6CC5AD0-47F6-3546-AAD3-FECD7C6244C9}"/>
              </a:ext>
            </a:extLst>
          </p:cNvPr>
          <p:cNvCxnSpPr>
            <a:cxnSpLocks/>
            <a:stCxn id="6" idx="2"/>
            <a:endCxn id="13" idx="0"/>
          </p:cNvCxnSpPr>
          <p:nvPr/>
        </p:nvCxnSpPr>
        <p:spPr>
          <a:xfrm>
            <a:off x="6096000" y="3375428"/>
            <a:ext cx="4012676" cy="6230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7646AF8-F73C-A74F-5B93-2F4D4D9D407E}"/>
              </a:ext>
            </a:extLst>
          </p:cNvPr>
          <p:cNvSpPr/>
          <p:nvPr/>
        </p:nvSpPr>
        <p:spPr>
          <a:xfrm>
            <a:off x="2403835" y="5363852"/>
            <a:ext cx="7909089" cy="4996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Contiguous set of bytes </a:t>
            </a:r>
          </a:p>
        </p:txBody>
      </p:sp>
      <p:sp>
        <p:nvSpPr>
          <p:cNvPr id="31" name="Arrow: Down 30">
            <a:extLst>
              <a:ext uri="{FF2B5EF4-FFF2-40B4-BE49-F238E27FC236}">
                <a16:creationId xmlns:a16="http://schemas.microsoft.com/office/drawing/2014/main" id="{15E0E41C-B070-3B60-E422-757383224E2C}"/>
              </a:ext>
            </a:extLst>
          </p:cNvPr>
          <p:cNvSpPr/>
          <p:nvPr/>
        </p:nvSpPr>
        <p:spPr>
          <a:xfrm>
            <a:off x="2281286" y="5075553"/>
            <a:ext cx="245097" cy="51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2" name="Arrow: Down 31">
            <a:extLst>
              <a:ext uri="{FF2B5EF4-FFF2-40B4-BE49-F238E27FC236}">
                <a16:creationId xmlns:a16="http://schemas.microsoft.com/office/drawing/2014/main" id="{F9769D68-4296-6357-0542-8D40BDDBA913}"/>
              </a:ext>
            </a:extLst>
          </p:cNvPr>
          <p:cNvSpPr/>
          <p:nvPr/>
        </p:nvSpPr>
        <p:spPr>
          <a:xfrm>
            <a:off x="10165237" y="5075553"/>
            <a:ext cx="245097" cy="51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3" name="TextBox 32">
            <a:extLst>
              <a:ext uri="{FF2B5EF4-FFF2-40B4-BE49-F238E27FC236}">
                <a16:creationId xmlns:a16="http://schemas.microsoft.com/office/drawing/2014/main" id="{835F0A69-EA46-6053-D190-7297FD2DD52F}"/>
              </a:ext>
            </a:extLst>
          </p:cNvPr>
          <p:cNvSpPr txBox="1"/>
          <p:nvPr/>
        </p:nvSpPr>
        <p:spPr>
          <a:xfrm>
            <a:off x="1379568" y="5036252"/>
            <a:ext cx="926857" cy="461665"/>
          </a:xfrm>
          <a:prstGeom prst="rect">
            <a:avLst/>
          </a:prstGeom>
          <a:noFill/>
        </p:spPr>
        <p:txBody>
          <a:bodyPr wrap="none" rtlCol="0">
            <a:spAutoFit/>
          </a:bodyPr>
          <a:lstStyle/>
          <a:p>
            <a:r>
              <a:rPr lang="en-IN" sz="2400">
                <a:solidFill>
                  <a:srgbClr val="0070C0"/>
                </a:solidFill>
                <a:latin typeface="Comic Sans MS" panose="030F0702030302020204" pitchFamily="66" charset="0"/>
              </a:rPr>
              <a:t>start</a:t>
            </a:r>
            <a:endParaRPr lang="en-IN">
              <a:solidFill>
                <a:srgbClr val="0070C0"/>
              </a:solidFill>
              <a:latin typeface="Comic Sans MS" panose="030F0702030302020204" pitchFamily="66" charset="0"/>
            </a:endParaRPr>
          </a:p>
        </p:txBody>
      </p:sp>
      <p:sp>
        <p:nvSpPr>
          <p:cNvPr id="34" name="TextBox 33">
            <a:extLst>
              <a:ext uri="{FF2B5EF4-FFF2-40B4-BE49-F238E27FC236}">
                <a16:creationId xmlns:a16="http://schemas.microsoft.com/office/drawing/2014/main" id="{9F5E8D22-4B27-80EE-A253-EA4EA3B491C4}"/>
              </a:ext>
            </a:extLst>
          </p:cNvPr>
          <p:cNvSpPr txBox="1"/>
          <p:nvPr/>
        </p:nvSpPr>
        <p:spPr>
          <a:xfrm>
            <a:off x="10312924" y="5036252"/>
            <a:ext cx="696024" cy="461665"/>
          </a:xfrm>
          <a:prstGeom prst="rect">
            <a:avLst/>
          </a:prstGeom>
          <a:noFill/>
        </p:spPr>
        <p:txBody>
          <a:bodyPr wrap="none" rtlCol="0">
            <a:spAutoFit/>
          </a:bodyPr>
          <a:lstStyle/>
          <a:p>
            <a:r>
              <a:rPr lang="en-IN" sz="2400">
                <a:solidFill>
                  <a:srgbClr val="0070C0"/>
                </a:solidFill>
                <a:latin typeface="Comic Sans MS" panose="030F0702030302020204" pitchFamily="66" charset="0"/>
              </a:rPr>
              <a:t>end</a:t>
            </a:r>
            <a:endParaRPr lang="en-IN">
              <a:solidFill>
                <a:srgbClr val="0070C0"/>
              </a:solidFill>
              <a:latin typeface="Comic Sans MS" panose="030F0702030302020204" pitchFamily="66" charset="0"/>
            </a:endParaRPr>
          </a:p>
        </p:txBody>
      </p:sp>
      <p:sp>
        <p:nvSpPr>
          <p:cNvPr id="35" name="Arrow: Down 34">
            <a:extLst>
              <a:ext uri="{FF2B5EF4-FFF2-40B4-BE49-F238E27FC236}">
                <a16:creationId xmlns:a16="http://schemas.microsoft.com/office/drawing/2014/main" id="{54C40D21-66DD-C34A-EC3E-12AB8D1DEABA}"/>
              </a:ext>
            </a:extLst>
          </p:cNvPr>
          <p:cNvSpPr/>
          <p:nvPr/>
        </p:nvSpPr>
        <p:spPr>
          <a:xfrm>
            <a:off x="6710313" y="4962152"/>
            <a:ext cx="245097" cy="518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6" name="TextBox 35">
            <a:extLst>
              <a:ext uri="{FF2B5EF4-FFF2-40B4-BE49-F238E27FC236}">
                <a16:creationId xmlns:a16="http://schemas.microsoft.com/office/drawing/2014/main" id="{4927A195-7C30-BE53-8F2F-7A04A2F33A3B}"/>
              </a:ext>
            </a:extLst>
          </p:cNvPr>
          <p:cNvSpPr txBox="1"/>
          <p:nvPr/>
        </p:nvSpPr>
        <p:spPr>
          <a:xfrm>
            <a:off x="6969538" y="4886581"/>
            <a:ext cx="2481770" cy="461665"/>
          </a:xfrm>
          <a:prstGeom prst="rect">
            <a:avLst/>
          </a:prstGeom>
          <a:noFill/>
        </p:spPr>
        <p:txBody>
          <a:bodyPr wrap="none" rtlCol="0">
            <a:spAutoFit/>
          </a:bodyPr>
          <a:lstStyle/>
          <a:p>
            <a:r>
              <a:rPr lang="en-IN" sz="2400">
                <a:solidFill>
                  <a:srgbClr val="0070C0"/>
                </a:solidFill>
                <a:latin typeface="Comic Sans MS" panose="030F0702030302020204" pitchFamily="66" charset="0"/>
              </a:rPr>
              <a:t>current position</a:t>
            </a:r>
            <a:endParaRPr lang="en-IN">
              <a:solidFill>
                <a:srgbClr val="0070C0"/>
              </a:solidFill>
              <a:latin typeface="Comic Sans MS" panose="030F0702030302020204" pitchFamily="66" charset="0"/>
            </a:endParaRPr>
          </a:p>
        </p:txBody>
      </p:sp>
      <p:sp>
        <p:nvSpPr>
          <p:cNvPr id="37" name="Speech Bubble: Rectangle with Corners Rounded 36">
            <a:extLst>
              <a:ext uri="{FF2B5EF4-FFF2-40B4-BE49-F238E27FC236}">
                <a16:creationId xmlns:a16="http://schemas.microsoft.com/office/drawing/2014/main" id="{C4997706-FDDC-087F-9F2B-02461F12A254}"/>
              </a:ext>
            </a:extLst>
          </p:cNvPr>
          <p:cNvSpPr/>
          <p:nvPr/>
        </p:nvSpPr>
        <p:spPr>
          <a:xfrm>
            <a:off x="8418136" y="2667786"/>
            <a:ext cx="2057400" cy="846509"/>
          </a:xfrm>
          <a:prstGeom prst="wedgeRoundRectCallout">
            <a:avLst>
              <a:gd name="adj1" fmla="val -48783"/>
              <a:gd name="adj2" fmla="val 11484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400"/>
          </a:p>
        </p:txBody>
      </p:sp>
      <p:sp>
        <p:nvSpPr>
          <p:cNvPr id="38" name="Speech Bubble: Rectangle with Corners Rounded 37">
            <a:extLst>
              <a:ext uri="{FF2B5EF4-FFF2-40B4-BE49-F238E27FC236}">
                <a16:creationId xmlns:a16="http://schemas.microsoft.com/office/drawing/2014/main" id="{2226F27A-97E6-4C47-B3A9-9E53CB3BF4F4}"/>
              </a:ext>
            </a:extLst>
          </p:cNvPr>
          <p:cNvSpPr/>
          <p:nvPr/>
        </p:nvSpPr>
        <p:spPr>
          <a:xfrm>
            <a:off x="8423785" y="2487374"/>
            <a:ext cx="3378573" cy="1026921"/>
          </a:xfrm>
          <a:prstGeom prst="wedgeRoundRectCallout">
            <a:avLst>
              <a:gd name="adj1" fmla="val 13371"/>
              <a:gd name="adj2" fmla="val 105991"/>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a:t>From the current position. Increment it</a:t>
            </a:r>
          </a:p>
        </p:txBody>
      </p:sp>
      <p:sp>
        <p:nvSpPr>
          <p:cNvPr id="8" name="Oval 7">
            <a:extLst>
              <a:ext uri="{FF2B5EF4-FFF2-40B4-BE49-F238E27FC236}">
                <a16:creationId xmlns:a16="http://schemas.microsoft.com/office/drawing/2014/main" id="{F53D52FA-368A-D420-8DE2-4A831B5A2182}"/>
              </a:ext>
            </a:extLst>
          </p:cNvPr>
          <p:cNvSpPr/>
          <p:nvPr/>
        </p:nvSpPr>
        <p:spPr>
          <a:xfrm>
            <a:off x="8879264" y="1084532"/>
            <a:ext cx="2394408" cy="690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Standard interface</a:t>
            </a:r>
          </a:p>
        </p:txBody>
      </p:sp>
    </p:spTree>
    <p:extLst>
      <p:ext uri="{BB962C8B-B14F-4D97-AF65-F5344CB8AC3E}">
        <p14:creationId xmlns:p14="http://schemas.microsoft.com/office/powerpoint/2010/main" val="77634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E2E63-84E4-A5F3-D0F5-B0B4701384AE}"/>
              </a:ext>
            </a:extLst>
          </p:cNvPr>
          <p:cNvSpPr>
            <a:spLocks noGrp="1"/>
          </p:cNvSpPr>
          <p:nvPr>
            <p:ph type="title"/>
          </p:nvPr>
        </p:nvSpPr>
        <p:spPr>
          <a:xfrm>
            <a:off x="838200" y="299811"/>
            <a:ext cx="10515600" cy="1325563"/>
          </a:xfrm>
        </p:spPr>
        <p:txBody>
          <a:bodyPr/>
          <a:lstStyle/>
          <a:p>
            <a:r>
              <a:rPr lang="en-IN"/>
              <a:t>Layers in the I/O Protocol Stack</a:t>
            </a:r>
          </a:p>
        </p:txBody>
      </p:sp>
      <p:sp>
        <p:nvSpPr>
          <p:cNvPr id="4" name="Footer Placeholder 3">
            <a:extLst>
              <a:ext uri="{FF2B5EF4-FFF2-40B4-BE49-F238E27FC236}">
                <a16:creationId xmlns:a16="http://schemas.microsoft.com/office/drawing/2014/main" id="{5C95C9F5-FAAE-0CA3-D568-73150F3F406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147CDE1F-0D5D-1D44-45DF-A127E91CFC89}"/>
              </a:ext>
            </a:extLst>
          </p:cNvPr>
          <p:cNvSpPr>
            <a:spLocks noGrp="1"/>
          </p:cNvSpPr>
          <p:nvPr>
            <p:ph type="sldNum" sz="quarter" idx="12"/>
          </p:nvPr>
        </p:nvSpPr>
        <p:spPr/>
        <p:txBody>
          <a:bodyPr/>
          <a:lstStyle/>
          <a:p>
            <a:fld id="{330EA680-D336-4FF7-8B7A-9848BB0A1C32}" type="slidenum">
              <a:rPr lang="en-US" smtClean="0"/>
              <a:t>5</a:t>
            </a:fld>
            <a:endParaRPr lang="en-US"/>
          </a:p>
        </p:txBody>
      </p:sp>
      <p:grpSp>
        <p:nvGrpSpPr>
          <p:cNvPr id="6" name="Group 4">
            <a:extLst>
              <a:ext uri="{FF2B5EF4-FFF2-40B4-BE49-F238E27FC236}">
                <a16:creationId xmlns:a16="http://schemas.microsoft.com/office/drawing/2014/main" id="{659B7D56-F73F-180D-E543-4CC4E7029989}"/>
              </a:ext>
            </a:extLst>
          </p:cNvPr>
          <p:cNvGrpSpPr>
            <a:grpSpLocks noChangeAspect="1"/>
          </p:cNvGrpSpPr>
          <p:nvPr/>
        </p:nvGrpSpPr>
        <p:grpSpPr bwMode="auto">
          <a:xfrm>
            <a:off x="2971800" y="1870075"/>
            <a:ext cx="5181600" cy="3976688"/>
            <a:chOff x="1536" y="1296"/>
            <a:chExt cx="3264" cy="2505"/>
          </a:xfrm>
        </p:grpSpPr>
        <p:sp>
          <p:nvSpPr>
            <p:cNvPr id="7" name="AutoShape 3">
              <a:extLst>
                <a:ext uri="{FF2B5EF4-FFF2-40B4-BE49-F238E27FC236}">
                  <a16:creationId xmlns:a16="http://schemas.microsoft.com/office/drawing/2014/main" id="{CFA83A04-10AE-4EEB-D747-718BD4D89EA1}"/>
                </a:ext>
              </a:extLst>
            </p:cNvPr>
            <p:cNvSpPr>
              <a:spLocks noChangeAspect="1" noChangeArrowheads="1" noTextEdit="1"/>
            </p:cNvSpPr>
            <p:nvPr/>
          </p:nvSpPr>
          <p:spPr bwMode="auto">
            <a:xfrm>
              <a:off x="1536" y="1296"/>
              <a:ext cx="3264" cy="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3C7FF146-3F82-B2C2-0D58-28FE941665C9}"/>
                </a:ext>
              </a:extLst>
            </p:cNvPr>
            <p:cNvSpPr>
              <a:spLocks noChangeArrowheads="1"/>
            </p:cNvSpPr>
            <p:nvPr/>
          </p:nvSpPr>
          <p:spPr bwMode="auto">
            <a:xfrm>
              <a:off x="1658" y="2964"/>
              <a:ext cx="3069" cy="713"/>
            </a:xfrm>
            <a:prstGeom prst="rect">
              <a:avLst/>
            </a:prstGeom>
            <a:solidFill>
              <a:srgbClr val="FFE6D5"/>
            </a:solidFill>
            <a:ln w="1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0EC4937E-9125-64D0-99A4-8E1C178BEF69}"/>
                </a:ext>
              </a:extLst>
            </p:cNvPr>
            <p:cNvSpPr>
              <a:spLocks/>
            </p:cNvSpPr>
            <p:nvPr/>
          </p:nvSpPr>
          <p:spPr bwMode="auto">
            <a:xfrm>
              <a:off x="1852" y="2997"/>
              <a:ext cx="1266" cy="380"/>
            </a:xfrm>
            <a:custGeom>
              <a:avLst/>
              <a:gdLst>
                <a:gd name="T0" fmla="*/ 303 w 2181"/>
                <a:gd name="T1" fmla="*/ 0 h 659"/>
                <a:gd name="T2" fmla="*/ 1879 w 2181"/>
                <a:gd name="T3" fmla="*/ 0 h 659"/>
                <a:gd name="T4" fmla="*/ 2181 w 2181"/>
                <a:gd name="T5" fmla="*/ 302 h 659"/>
                <a:gd name="T6" fmla="*/ 2181 w 2181"/>
                <a:gd name="T7" fmla="*/ 356 h 659"/>
                <a:gd name="T8" fmla="*/ 1879 w 2181"/>
                <a:gd name="T9" fmla="*/ 659 h 659"/>
                <a:gd name="T10" fmla="*/ 303 w 2181"/>
                <a:gd name="T11" fmla="*/ 659 h 659"/>
                <a:gd name="T12" fmla="*/ 0 w 2181"/>
                <a:gd name="T13" fmla="*/ 356 h 659"/>
                <a:gd name="T14" fmla="*/ 0 w 2181"/>
                <a:gd name="T15" fmla="*/ 302 h 659"/>
                <a:gd name="T16" fmla="*/ 303 w 2181"/>
                <a:gd name="T17"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1" h="659">
                  <a:moveTo>
                    <a:pt x="303" y="0"/>
                  </a:moveTo>
                  <a:lnTo>
                    <a:pt x="1879" y="0"/>
                  </a:lnTo>
                  <a:cubicBezTo>
                    <a:pt x="2046" y="0"/>
                    <a:pt x="2181" y="135"/>
                    <a:pt x="2181" y="302"/>
                  </a:cubicBezTo>
                  <a:lnTo>
                    <a:pt x="2181" y="356"/>
                  </a:lnTo>
                  <a:cubicBezTo>
                    <a:pt x="2181" y="524"/>
                    <a:pt x="2046" y="659"/>
                    <a:pt x="1879" y="659"/>
                  </a:cubicBezTo>
                  <a:lnTo>
                    <a:pt x="303" y="659"/>
                  </a:lnTo>
                  <a:cubicBezTo>
                    <a:pt x="135" y="659"/>
                    <a:pt x="0" y="524"/>
                    <a:pt x="0" y="356"/>
                  </a:cubicBezTo>
                  <a:lnTo>
                    <a:pt x="0" y="302"/>
                  </a:lnTo>
                  <a:cubicBezTo>
                    <a:pt x="0" y="135"/>
                    <a:pt x="135" y="0"/>
                    <a:pt x="303" y="0"/>
                  </a:cubicBezTo>
                  <a:close/>
                </a:path>
              </a:pathLst>
            </a:custGeom>
            <a:solidFill>
              <a:srgbClr val="A2D0D9"/>
            </a:solidFill>
            <a:ln w="1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694997A6-4908-CAE6-064A-870F3EF0AAB7}"/>
                </a:ext>
              </a:extLst>
            </p:cNvPr>
            <p:cNvSpPr>
              <a:spLocks noChangeArrowheads="1"/>
            </p:cNvSpPr>
            <p:nvPr/>
          </p:nvSpPr>
          <p:spPr bwMode="auto">
            <a:xfrm>
              <a:off x="2743" y="3450"/>
              <a:ext cx="11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a:ln>
                    <a:noFill/>
                  </a:ln>
                  <a:solidFill>
                    <a:srgbClr val="000000"/>
                  </a:solidFill>
                  <a:effectLst/>
                  <a:latin typeface="Sans"/>
                </a:rPr>
                <a:t>Physical layer</a:t>
              </a:r>
              <a:endParaRPr kumimoji="0" lang="en-US" sz="1800" b="0" i="0" u="none" strike="noStrike" cap="none" normalizeH="0" baseline="0">
                <a:ln>
                  <a:noFill/>
                </a:ln>
                <a:solidFill>
                  <a:schemeClr val="tx1"/>
                </a:solidFill>
                <a:effectLst/>
                <a:latin typeface="Arial" pitchFamily="34" charset="0"/>
              </a:endParaRPr>
            </a:p>
          </p:txBody>
        </p:sp>
        <p:sp>
          <p:nvSpPr>
            <p:cNvPr id="11" name="Rectangle 8">
              <a:extLst>
                <a:ext uri="{FF2B5EF4-FFF2-40B4-BE49-F238E27FC236}">
                  <a16:creationId xmlns:a16="http://schemas.microsoft.com/office/drawing/2014/main" id="{F6AF7302-AA3C-72E9-BE5B-E5B3CF04CF3C}"/>
                </a:ext>
              </a:extLst>
            </p:cNvPr>
            <p:cNvSpPr>
              <a:spLocks noChangeArrowheads="1"/>
            </p:cNvSpPr>
            <p:nvPr/>
          </p:nvSpPr>
          <p:spPr bwMode="auto">
            <a:xfrm>
              <a:off x="2062" y="3078"/>
              <a:ext cx="95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Transmission</a:t>
              </a:r>
              <a:endParaRPr kumimoji="0" lang="en-US" sz="2000" b="0" i="0" u="none" strike="noStrike" cap="none" normalizeH="0" baseline="0">
                <a:ln>
                  <a:noFill/>
                </a:ln>
                <a:solidFill>
                  <a:schemeClr val="tx1"/>
                </a:solidFill>
                <a:effectLst/>
                <a:latin typeface="Arial" pitchFamily="34" charset="0"/>
              </a:endParaRPr>
            </a:p>
          </p:txBody>
        </p:sp>
        <p:sp>
          <p:nvSpPr>
            <p:cNvPr id="12" name="Freeform 9">
              <a:extLst>
                <a:ext uri="{FF2B5EF4-FFF2-40B4-BE49-F238E27FC236}">
                  <a16:creationId xmlns:a16="http://schemas.microsoft.com/office/drawing/2014/main" id="{36E4C9CE-717C-8E92-4DB4-BF457570F5C8}"/>
                </a:ext>
              </a:extLst>
            </p:cNvPr>
            <p:cNvSpPr>
              <a:spLocks/>
            </p:cNvSpPr>
            <p:nvPr/>
          </p:nvSpPr>
          <p:spPr bwMode="auto">
            <a:xfrm>
              <a:off x="3279" y="3002"/>
              <a:ext cx="1267" cy="381"/>
            </a:xfrm>
            <a:custGeom>
              <a:avLst/>
              <a:gdLst>
                <a:gd name="T0" fmla="*/ 302 w 2181"/>
                <a:gd name="T1" fmla="*/ 0 h 658"/>
                <a:gd name="T2" fmla="*/ 1878 w 2181"/>
                <a:gd name="T3" fmla="*/ 0 h 658"/>
                <a:gd name="T4" fmla="*/ 2181 w 2181"/>
                <a:gd name="T5" fmla="*/ 302 h 658"/>
                <a:gd name="T6" fmla="*/ 2181 w 2181"/>
                <a:gd name="T7" fmla="*/ 356 h 658"/>
                <a:gd name="T8" fmla="*/ 1878 w 2181"/>
                <a:gd name="T9" fmla="*/ 658 h 658"/>
                <a:gd name="T10" fmla="*/ 302 w 2181"/>
                <a:gd name="T11" fmla="*/ 658 h 658"/>
                <a:gd name="T12" fmla="*/ 0 w 2181"/>
                <a:gd name="T13" fmla="*/ 356 h 658"/>
                <a:gd name="T14" fmla="*/ 0 w 2181"/>
                <a:gd name="T15" fmla="*/ 302 h 658"/>
                <a:gd name="T16" fmla="*/ 302 w 2181"/>
                <a:gd name="T17"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1" h="658">
                  <a:moveTo>
                    <a:pt x="302" y="0"/>
                  </a:moveTo>
                  <a:lnTo>
                    <a:pt x="1878" y="0"/>
                  </a:lnTo>
                  <a:cubicBezTo>
                    <a:pt x="2046" y="0"/>
                    <a:pt x="2181" y="134"/>
                    <a:pt x="2181" y="302"/>
                  </a:cubicBezTo>
                  <a:lnTo>
                    <a:pt x="2181" y="356"/>
                  </a:lnTo>
                  <a:cubicBezTo>
                    <a:pt x="2181" y="524"/>
                    <a:pt x="2046" y="658"/>
                    <a:pt x="1878" y="658"/>
                  </a:cubicBezTo>
                  <a:lnTo>
                    <a:pt x="302" y="658"/>
                  </a:lnTo>
                  <a:cubicBezTo>
                    <a:pt x="135" y="658"/>
                    <a:pt x="0" y="524"/>
                    <a:pt x="0" y="356"/>
                  </a:cubicBezTo>
                  <a:lnTo>
                    <a:pt x="0" y="302"/>
                  </a:lnTo>
                  <a:cubicBezTo>
                    <a:pt x="0" y="134"/>
                    <a:pt x="135" y="0"/>
                    <a:pt x="302" y="0"/>
                  </a:cubicBezTo>
                  <a:close/>
                </a:path>
              </a:pathLst>
            </a:custGeom>
            <a:solidFill>
              <a:srgbClr val="A2D0D9"/>
            </a:solidFill>
            <a:ln w="13"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0">
              <a:extLst>
                <a:ext uri="{FF2B5EF4-FFF2-40B4-BE49-F238E27FC236}">
                  <a16:creationId xmlns:a16="http://schemas.microsoft.com/office/drawing/2014/main" id="{F670F62A-FFC9-E046-0E65-3362A736149B}"/>
                </a:ext>
              </a:extLst>
            </p:cNvPr>
            <p:cNvSpPr>
              <a:spLocks noChangeArrowheads="1"/>
            </p:cNvSpPr>
            <p:nvPr/>
          </p:nvSpPr>
          <p:spPr bwMode="auto">
            <a:xfrm>
              <a:off x="3434" y="3095"/>
              <a:ext cx="10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Sans"/>
                </a:rPr>
                <a:t>Synchronization</a:t>
              </a:r>
              <a:endParaRPr kumimoji="0" lang="en-US" sz="2000" b="0" i="0" u="none" strike="noStrike" cap="none" normalizeH="0" baseline="0">
                <a:ln>
                  <a:noFill/>
                </a:ln>
                <a:solidFill>
                  <a:schemeClr val="tx1"/>
                </a:solidFill>
                <a:effectLst/>
                <a:latin typeface="Arial" pitchFamily="34" charset="0"/>
              </a:endParaRPr>
            </a:p>
          </p:txBody>
        </p:sp>
        <p:sp>
          <p:nvSpPr>
            <p:cNvPr id="14" name="Rectangle 11">
              <a:extLst>
                <a:ext uri="{FF2B5EF4-FFF2-40B4-BE49-F238E27FC236}">
                  <a16:creationId xmlns:a16="http://schemas.microsoft.com/office/drawing/2014/main" id="{33753576-E617-67B1-A0F4-D9828E603688}"/>
                </a:ext>
              </a:extLst>
            </p:cNvPr>
            <p:cNvSpPr>
              <a:spLocks noChangeArrowheads="1"/>
            </p:cNvSpPr>
            <p:nvPr/>
          </p:nvSpPr>
          <p:spPr bwMode="auto">
            <a:xfrm>
              <a:off x="1658" y="2457"/>
              <a:ext cx="3063" cy="381"/>
            </a:xfrm>
            <a:prstGeom prst="rect">
              <a:avLst/>
            </a:prstGeom>
            <a:solidFill>
              <a:srgbClr val="FFE6D5"/>
            </a:solidFill>
            <a:ln w="1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12">
              <a:extLst>
                <a:ext uri="{FF2B5EF4-FFF2-40B4-BE49-F238E27FC236}">
                  <a16:creationId xmlns:a16="http://schemas.microsoft.com/office/drawing/2014/main" id="{3BE062C9-1CE4-7ABE-B02D-AAF93122518F}"/>
                </a:ext>
              </a:extLst>
            </p:cNvPr>
            <p:cNvSpPr>
              <a:spLocks noChangeArrowheads="1"/>
            </p:cNvSpPr>
            <p:nvPr/>
          </p:nvSpPr>
          <p:spPr bwMode="auto">
            <a:xfrm>
              <a:off x="2691" y="2564"/>
              <a:ext cx="119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a:ln>
                    <a:noFill/>
                  </a:ln>
                  <a:solidFill>
                    <a:srgbClr val="000000"/>
                  </a:solidFill>
                  <a:effectLst/>
                  <a:latin typeface="Sans"/>
                </a:rPr>
                <a:t>Data link layer</a:t>
              </a:r>
              <a:endParaRPr kumimoji="0" lang="en-US" sz="1800" b="0" i="0" u="none" strike="noStrike" cap="none" normalizeH="0" baseline="0">
                <a:ln>
                  <a:noFill/>
                </a:ln>
                <a:solidFill>
                  <a:schemeClr val="tx1"/>
                </a:solidFill>
                <a:effectLst/>
                <a:latin typeface="Arial" pitchFamily="34" charset="0"/>
              </a:endParaRPr>
            </a:p>
          </p:txBody>
        </p:sp>
        <p:sp>
          <p:nvSpPr>
            <p:cNvPr id="16" name="Rectangle 13">
              <a:extLst>
                <a:ext uri="{FF2B5EF4-FFF2-40B4-BE49-F238E27FC236}">
                  <a16:creationId xmlns:a16="http://schemas.microsoft.com/office/drawing/2014/main" id="{449DE265-C162-3D5E-4C2F-ACD075122B3F}"/>
                </a:ext>
              </a:extLst>
            </p:cNvPr>
            <p:cNvSpPr>
              <a:spLocks noChangeArrowheads="1"/>
            </p:cNvSpPr>
            <p:nvPr/>
          </p:nvSpPr>
          <p:spPr bwMode="auto">
            <a:xfrm>
              <a:off x="1667" y="1942"/>
              <a:ext cx="3063" cy="381"/>
            </a:xfrm>
            <a:prstGeom prst="rect">
              <a:avLst/>
            </a:prstGeom>
            <a:solidFill>
              <a:srgbClr val="FFE6D5"/>
            </a:solidFill>
            <a:ln w="1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9049AE9C-4AE9-3C18-B74C-8537D9830BB5}"/>
                </a:ext>
              </a:extLst>
            </p:cNvPr>
            <p:cNvSpPr>
              <a:spLocks noChangeArrowheads="1"/>
            </p:cNvSpPr>
            <p:nvPr/>
          </p:nvSpPr>
          <p:spPr bwMode="auto">
            <a:xfrm>
              <a:off x="2729" y="2026"/>
              <a:ext cx="115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a:ln>
                    <a:noFill/>
                  </a:ln>
                  <a:solidFill>
                    <a:srgbClr val="000000"/>
                  </a:solidFill>
                  <a:effectLst/>
                  <a:latin typeface="Sans"/>
                </a:rPr>
                <a:t>Network layer</a:t>
              </a:r>
              <a:endParaRPr kumimoji="0" lang="en-US" sz="1800" b="0" i="0" u="none" strike="noStrike" cap="none" normalizeH="0" baseline="0">
                <a:ln>
                  <a:noFill/>
                </a:ln>
                <a:solidFill>
                  <a:schemeClr val="tx1"/>
                </a:solidFill>
                <a:effectLst/>
                <a:latin typeface="Arial" pitchFamily="34" charset="0"/>
              </a:endParaRPr>
            </a:p>
          </p:txBody>
        </p:sp>
        <p:sp>
          <p:nvSpPr>
            <p:cNvPr id="18" name="Rectangle 15">
              <a:extLst>
                <a:ext uri="{FF2B5EF4-FFF2-40B4-BE49-F238E27FC236}">
                  <a16:creationId xmlns:a16="http://schemas.microsoft.com/office/drawing/2014/main" id="{FBFB4D8D-4245-371A-161C-EA9FF4E5AE4F}"/>
                </a:ext>
              </a:extLst>
            </p:cNvPr>
            <p:cNvSpPr>
              <a:spLocks noChangeArrowheads="1"/>
            </p:cNvSpPr>
            <p:nvPr/>
          </p:nvSpPr>
          <p:spPr bwMode="auto">
            <a:xfrm>
              <a:off x="1661" y="1418"/>
              <a:ext cx="3063" cy="381"/>
            </a:xfrm>
            <a:prstGeom prst="rect">
              <a:avLst/>
            </a:prstGeom>
            <a:solidFill>
              <a:srgbClr val="FFE6D5"/>
            </a:solidFill>
            <a:ln w="15"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6">
              <a:extLst>
                <a:ext uri="{FF2B5EF4-FFF2-40B4-BE49-F238E27FC236}">
                  <a16:creationId xmlns:a16="http://schemas.microsoft.com/office/drawing/2014/main" id="{0FAB450D-F1F1-1095-ED4F-1F0C8372CA24}"/>
                </a:ext>
              </a:extLst>
            </p:cNvPr>
            <p:cNvSpPr>
              <a:spLocks noChangeArrowheads="1"/>
            </p:cNvSpPr>
            <p:nvPr/>
          </p:nvSpPr>
          <p:spPr bwMode="auto">
            <a:xfrm>
              <a:off x="2723" y="1502"/>
              <a:ext cx="115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a:ln>
                    <a:noFill/>
                  </a:ln>
                  <a:solidFill>
                    <a:srgbClr val="000000"/>
                  </a:solidFill>
                  <a:effectLst/>
                  <a:latin typeface="Sans"/>
                </a:rPr>
                <a:t>Protocol layer</a:t>
              </a:r>
              <a:endParaRPr kumimoji="0" lang="en-US" sz="1800" b="0" i="0" u="none" strike="noStrike" cap="none" normalizeH="0" baseline="0">
                <a:ln>
                  <a:noFill/>
                </a:ln>
                <a:solidFill>
                  <a:schemeClr val="tx1"/>
                </a:solidFill>
                <a:effectLst/>
                <a:latin typeface="Arial" pitchFamily="34" charset="0"/>
              </a:endParaRPr>
            </a:p>
          </p:txBody>
        </p:sp>
      </p:grpSp>
      <p:sp>
        <p:nvSpPr>
          <p:cNvPr id="3" name="Speech Bubble: Rectangle with Corners Rounded 2">
            <a:extLst>
              <a:ext uri="{FF2B5EF4-FFF2-40B4-BE49-F238E27FC236}">
                <a16:creationId xmlns:a16="http://schemas.microsoft.com/office/drawing/2014/main" id="{EF87E8B4-4D9E-C2FD-5513-ED84F4E5D8CE}"/>
              </a:ext>
            </a:extLst>
          </p:cNvPr>
          <p:cNvSpPr/>
          <p:nvPr/>
        </p:nvSpPr>
        <p:spPr>
          <a:xfrm>
            <a:off x="8784770" y="4743449"/>
            <a:ext cx="2743199" cy="1103313"/>
          </a:xfrm>
          <a:prstGeom prst="wedgeRoundRectCallout">
            <a:avLst>
              <a:gd name="adj1" fmla="val -77507"/>
              <a:gd name="adj2" fmla="val -134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Voltage levels, timing of bits, synchronization</a:t>
            </a:r>
          </a:p>
        </p:txBody>
      </p:sp>
      <p:sp>
        <p:nvSpPr>
          <p:cNvPr id="20" name="Speech Bubble: Rectangle with Corners Rounded 19">
            <a:extLst>
              <a:ext uri="{FF2B5EF4-FFF2-40B4-BE49-F238E27FC236}">
                <a16:creationId xmlns:a16="http://schemas.microsoft.com/office/drawing/2014/main" id="{C6DDC28A-7E0B-199C-D57C-17CA1BC9CACA}"/>
              </a:ext>
            </a:extLst>
          </p:cNvPr>
          <p:cNvSpPr/>
          <p:nvPr/>
        </p:nvSpPr>
        <p:spPr>
          <a:xfrm>
            <a:off x="8784770" y="3713162"/>
            <a:ext cx="2743199" cy="784679"/>
          </a:xfrm>
          <a:prstGeom prst="wedgeRoundRectCallout">
            <a:avLst>
              <a:gd name="adj1" fmla="val -77507"/>
              <a:gd name="adj2" fmla="val 82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Error correction, framing</a:t>
            </a:r>
          </a:p>
        </p:txBody>
      </p:sp>
      <p:sp>
        <p:nvSpPr>
          <p:cNvPr id="21" name="Speech Bubble: Rectangle with Corners Rounded 20">
            <a:extLst>
              <a:ext uri="{FF2B5EF4-FFF2-40B4-BE49-F238E27FC236}">
                <a16:creationId xmlns:a16="http://schemas.microsoft.com/office/drawing/2014/main" id="{21F3EA69-EE5A-DF9B-B1F3-A03F4001964D}"/>
              </a:ext>
            </a:extLst>
          </p:cNvPr>
          <p:cNvSpPr/>
          <p:nvPr/>
        </p:nvSpPr>
        <p:spPr>
          <a:xfrm>
            <a:off x="8784770" y="2715759"/>
            <a:ext cx="3058887" cy="784679"/>
          </a:xfrm>
          <a:prstGeom prst="wedgeRoundRectCallout">
            <a:avLst>
              <a:gd name="adj1" fmla="val -77507"/>
              <a:gd name="adj2" fmla="val 82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Routing messages to the right I/O device</a:t>
            </a:r>
          </a:p>
        </p:txBody>
      </p:sp>
      <p:sp>
        <p:nvSpPr>
          <p:cNvPr id="22" name="Speech Bubble: Rectangle with Corners Rounded 21">
            <a:extLst>
              <a:ext uri="{FF2B5EF4-FFF2-40B4-BE49-F238E27FC236}">
                <a16:creationId xmlns:a16="http://schemas.microsoft.com/office/drawing/2014/main" id="{6F9AC8A2-5109-6A04-14B3-116A110EF326}"/>
              </a:ext>
            </a:extLst>
          </p:cNvPr>
          <p:cNvSpPr/>
          <p:nvPr/>
        </p:nvSpPr>
        <p:spPr>
          <a:xfrm>
            <a:off x="8784770" y="1680823"/>
            <a:ext cx="3058887" cy="784679"/>
          </a:xfrm>
          <a:prstGeom prst="wedgeRoundRectCallout">
            <a:avLst>
              <a:gd name="adj1" fmla="val -74660"/>
              <a:gd name="adj2" fmla="val 332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Device-driver level transmission protocol</a:t>
            </a:r>
          </a:p>
        </p:txBody>
      </p:sp>
    </p:spTree>
    <p:extLst>
      <p:ext uri="{BB962C8B-B14F-4D97-AF65-F5344CB8AC3E}">
        <p14:creationId xmlns:p14="http://schemas.microsoft.com/office/powerpoint/2010/main" val="2293654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077E30-8D22-1D5B-A7B4-1BEC2DFC1D4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F577A83-5E4A-36FA-C4EF-73B6ACB7C5FD}"/>
              </a:ext>
            </a:extLst>
          </p:cNvPr>
          <p:cNvSpPr>
            <a:spLocks noGrp="1"/>
          </p:cNvSpPr>
          <p:nvPr>
            <p:ph type="sldNum" sz="quarter" idx="12"/>
          </p:nvPr>
        </p:nvSpPr>
        <p:spPr/>
        <p:txBody>
          <a:bodyPr/>
          <a:lstStyle/>
          <a:p>
            <a:fld id="{330EA680-D336-4FF7-8B7A-9848BB0A1C32}" type="slidenum">
              <a:rPr lang="en-US" smtClean="0"/>
              <a:t>50</a:t>
            </a:fld>
            <a:endParaRPr lang="en-US"/>
          </a:p>
        </p:txBody>
      </p:sp>
      <p:sp>
        <p:nvSpPr>
          <p:cNvPr id="6" name="Rectangle: Rounded Corners 5">
            <a:extLst>
              <a:ext uri="{FF2B5EF4-FFF2-40B4-BE49-F238E27FC236}">
                <a16:creationId xmlns:a16="http://schemas.microsoft.com/office/drawing/2014/main" id="{12171C73-D0DA-78C1-EEDD-E07A1DDCEAEB}"/>
              </a:ext>
            </a:extLst>
          </p:cNvPr>
          <p:cNvSpPr/>
          <p:nvPr/>
        </p:nvSpPr>
        <p:spPr>
          <a:xfrm>
            <a:off x="2121031" y="1970202"/>
            <a:ext cx="8210746" cy="3553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t>Block Devices</a:t>
            </a:r>
          </a:p>
        </p:txBody>
      </p:sp>
      <p:sp>
        <p:nvSpPr>
          <p:cNvPr id="2" name="Oval 1">
            <a:extLst>
              <a:ext uri="{FF2B5EF4-FFF2-40B4-BE49-F238E27FC236}">
                <a16:creationId xmlns:a16="http://schemas.microsoft.com/office/drawing/2014/main" id="{1B255BA6-72F0-EB37-9B91-E725CC65AA6A}"/>
              </a:ext>
            </a:extLst>
          </p:cNvPr>
          <p:cNvSpPr/>
          <p:nvPr/>
        </p:nvSpPr>
        <p:spPr>
          <a:xfrm>
            <a:off x="563251" y="716437"/>
            <a:ext cx="1640264" cy="82955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open</a:t>
            </a:r>
          </a:p>
        </p:txBody>
      </p:sp>
      <p:sp>
        <p:nvSpPr>
          <p:cNvPr id="3" name="Oval 2">
            <a:extLst>
              <a:ext uri="{FF2B5EF4-FFF2-40B4-BE49-F238E27FC236}">
                <a16:creationId xmlns:a16="http://schemas.microsoft.com/office/drawing/2014/main" id="{91DED35C-D1E4-B8BA-B29C-63D72FE5A40C}"/>
              </a:ext>
            </a:extLst>
          </p:cNvPr>
          <p:cNvSpPr/>
          <p:nvPr/>
        </p:nvSpPr>
        <p:spPr>
          <a:xfrm>
            <a:off x="2593942" y="723179"/>
            <a:ext cx="1640264" cy="8295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dirty="0"/>
              <a:t>close</a:t>
            </a:r>
          </a:p>
        </p:txBody>
      </p:sp>
      <p:sp>
        <p:nvSpPr>
          <p:cNvPr id="7" name="Oval 6">
            <a:extLst>
              <a:ext uri="{FF2B5EF4-FFF2-40B4-BE49-F238E27FC236}">
                <a16:creationId xmlns:a16="http://schemas.microsoft.com/office/drawing/2014/main" id="{09232C41-9259-DEA3-8B8B-1C3FA9CD2A98}"/>
              </a:ext>
            </a:extLst>
          </p:cNvPr>
          <p:cNvSpPr/>
          <p:nvPr/>
        </p:nvSpPr>
        <p:spPr>
          <a:xfrm>
            <a:off x="4725970" y="716437"/>
            <a:ext cx="2740059" cy="111504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seek – go to an address</a:t>
            </a:r>
          </a:p>
        </p:txBody>
      </p:sp>
      <p:sp>
        <p:nvSpPr>
          <p:cNvPr id="8" name="Oval 7">
            <a:extLst>
              <a:ext uri="{FF2B5EF4-FFF2-40B4-BE49-F238E27FC236}">
                <a16:creationId xmlns:a16="http://schemas.microsoft.com/office/drawing/2014/main" id="{C9BE274E-F4E1-95E3-DCD2-8A1A38466DB3}"/>
              </a:ext>
            </a:extLst>
          </p:cNvPr>
          <p:cNvSpPr/>
          <p:nvPr/>
        </p:nvSpPr>
        <p:spPr>
          <a:xfrm>
            <a:off x="8153400" y="716437"/>
            <a:ext cx="1640264" cy="9790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read</a:t>
            </a:r>
          </a:p>
        </p:txBody>
      </p:sp>
      <p:sp>
        <p:nvSpPr>
          <p:cNvPr id="9" name="Oval 8">
            <a:extLst>
              <a:ext uri="{FF2B5EF4-FFF2-40B4-BE49-F238E27FC236}">
                <a16:creationId xmlns:a16="http://schemas.microsoft.com/office/drawing/2014/main" id="{588DD8E2-8BA8-4D83-1E53-DF2B11ECE400}"/>
              </a:ext>
            </a:extLst>
          </p:cNvPr>
          <p:cNvSpPr/>
          <p:nvPr/>
        </p:nvSpPr>
        <p:spPr>
          <a:xfrm>
            <a:off x="10184091" y="716437"/>
            <a:ext cx="1640264" cy="97904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write</a:t>
            </a:r>
          </a:p>
        </p:txBody>
      </p:sp>
    </p:spTree>
    <p:extLst>
      <p:ext uri="{BB962C8B-B14F-4D97-AF65-F5344CB8AC3E}">
        <p14:creationId xmlns:p14="http://schemas.microsoft.com/office/powerpoint/2010/main" val="416739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0960-B899-3B8F-24EF-3D54B53D4E66}"/>
              </a:ext>
            </a:extLst>
          </p:cNvPr>
          <p:cNvSpPr>
            <a:spLocks noGrp="1"/>
          </p:cNvSpPr>
          <p:nvPr>
            <p:ph type="title"/>
          </p:nvPr>
        </p:nvSpPr>
        <p:spPr/>
        <p:txBody>
          <a:bodyPr/>
          <a:lstStyle/>
          <a:p>
            <a:r>
              <a:rPr lang="en-IN"/>
              <a:t>Registering a Block Device</a:t>
            </a:r>
          </a:p>
        </p:txBody>
      </p:sp>
      <p:sp>
        <p:nvSpPr>
          <p:cNvPr id="3" name="Content Placeholder 2">
            <a:extLst>
              <a:ext uri="{FF2B5EF4-FFF2-40B4-BE49-F238E27FC236}">
                <a16:creationId xmlns:a16="http://schemas.microsoft.com/office/drawing/2014/main" id="{716349D7-5535-8B01-0555-AB2598C13FBF}"/>
              </a:ext>
            </a:extLst>
          </p:cNvPr>
          <p:cNvSpPr>
            <a:spLocks noGrp="1"/>
          </p:cNvSpPr>
          <p:nvPr>
            <p:ph idx="1"/>
          </p:nvPr>
        </p:nvSpPr>
        <p:spPr>
          <a:xfrm>
            <a:off x="544285" y="3530969"/>
            <a:ext cx="10515600" cy="2927348"/>
          </a:xfrm>
        </p:spPr>
        <p:txBody>
          <a:bodyPr>
            <a:normAutofit/>
          </a:bodyPr>
          <a:lstStyle/>
          <a:p>
            <a:r>
              <a:rPr lang="en-IN" i="1" err="1">
                <a:solidFill>
                  <a:srgbClr val="C00000"/>
                </a:solidFill>
              </a:rPr>
              <a:t>register_blkdev</a:t>
            </a:r>
            <a:r>
              <a:rPr lang="en-IN" i="1">
                <a:solidFill>
                  <a:srgbClr val="C00000"/>
                </a:solidFill>
              </a:rPr>
              <a:t> </a:t>
            </a:r>
            <a:r>
              <a:rPr lang="en-IN" i="1"/>
              <a:t>(unsigned int major, </a:t>
            </a:r>
            <a:r>
              <a:rPr lang="en-IN" i="1" err="1"/>
              <a:t>const</a:t>
            </a:r>
            <a:r>
              <a:rPr lang="en-IN" i="1"/>
              <a:t> char *name, void (*probe) (</a:t>
            </a:r>
            <a:r>
              <a:rPr lang="en-IN" i="1" err="1"/>
              <a:t>dev_t</a:t>
            </a:r>
            <a:r>
              <a:rPr lang="en-IN" i="1"/>
              <a:t> </a:t>
            </a:r>
            <a:r>
              <a:rPr lang="en-IN" i="1" err="1"/>
              <a:t>devt</a:t>
            </a:r>
            <a:r>
              <a:rPr lang="en-IN" i="1"/>
              <a:t>))</a:t>
            </a:r>
          </a:p>
          <a:p>
            <a:pPr lvl="1"/>
            <a:r>
              <a:rPr lang="en-IN">
                <a:solidFill>
                  <a:srgbClr val="FF0000"/>
                </a:solidFill>
              </a:rPr>
              <a:t>Register</a:t>
            </a:r>
            <a:r>
              <a:rPr lang="en-IN"/>
              <a:t> the device with the kernel (listed in /proc/devices)</a:t>
            </a:r>
          </a:p>
          <a:p>
            <a:pPr lvl="1"/>
            <a:r>
              <a:rPr lang="en-IN"/>
              <a:t>The </a:t>
            </a:r>
            <a:r>
              <a:rPr lang="en-IN">
                <a:solidFill>
                  <a:srgbClr val="0070C0"/>
                </a:solidFill>
              </a:rPr>
              <a:t>kernel</a:t>
            </a:r>
            <a:r>
              <a:rPr lang="en-IN"/>
              <a:t> will subsequently use the </a:t>
            </a:r>
            <a:r>
              <a:rPr lang="en-IN">
                <a:solidFill>
                  <a:srgbClr val="00B050"/>
                </a:solidFill>
              </a:rPr>
              <a:t>major number </a:t>
            </a:r>
            <a:r>
              <a:rPr lang="en-IN"/>
              <a:t>to identify the device</a:t>
            </a:r>
          </a:p>
          <a:p>
            <a:pPr lvl="1"/>
            <a:r>
              <a:rPr lang="en-IN" i="1" err="1"/>
              <a:t>devt</a:t>
            </a:r>
            <a:r>
              <a:rPr lang="en-IN" i="1"/>
              <a:t> </a:t>
            </a:r>
            <a:r>
              <a:rPr lang="en-IN"/>
              <a:t>is a </a:t>
            </a:r>
            <a:r>
              <a:rPr lang="en-IN">
                <a:solidFill>
                  <a:srgbClr val="FF0000"/>
                </a:solidFill>
              </a:rPr>
              <a:t>u32</a:t>
            </a:r>
            <a:r>
              <a:rPr lang="en-IN"/>
              <a:t> that identifies the </a:t>
            </a:r>
            <a:r>
              <a:rPr lang="en-IN">
                <a:solidFill>
                  <a:srgbClr val="7030A0"/>
                </a:solidFill>
              </a:rPr>
              <a:t>device</a:t>
            </a:r>
            <a:r>
              <a:rPr lang="en-IN"/>
              <a:t>: 12 bits for the major number and 20 bits for the minor number</a:t>
            </a:r>
          </a:p>
          <a:p>
            <a:pPr lvl="1"/>
            <a:r>
              <a:rPr lang="en-IN"/>
              <a:t>The minor number is used only by the </a:t>
            </a:r>
            <a:r>
              <a:rPr lang="en-IN">
                <a:solidFill>
                  <a:srgbClr val="0070C0"/>
                </a:solidFill>
              </a:rPr>
              <a:t>device driver </a:t>
            </a:r>
          </a:p>
          <a:p>
            <a:endParaRPr lang="en-IN" i="1"/>
          </a:p>
        </p:txBody>
      </p:sp>
      <p:sp>
        <p:nvSpPr>
          <p:cNvPr id="4" name="Footer Placeholder 3">
            <a:extLst>
              <a:ext uri="{FF2B5EF4-FFF2-40B4-BE49-F238E27FC236}">
                <a16:creationId xmlns:a16="http://schemas.microsoft.com/office/drawing/2014/main" id="{840C6D85-3E4F-53B6-95BB-25A757241E3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DB44526-1EBC-A556-5074-9211FD0AD380}"/>
              </a:ext>
            </a:extLst>
          </p:cNvPr>
          <p:cNvSpPr>
            <a:spLocks noGrp="1"/>
          </p:cNvSpPr>
          <p:nvPr>
            <p:ph type="sldNum" sz="quarter" idx="12"/>
          </p:nvPr>
        </p:nvSpPr>
        <p:spPr/>
        <p:txBody>
          <a:bodyPr/>
          <a:lstStyle/>
          <a:p>
            <a:fld id="{330EA680-D336-4FF7-8B7A-9848BB0A1C32}" type="slidenum">
              <a:rPr lang="en-US" smtClean="0"/>
              <a:t>51</a:t>
            </a:fld>
            <a:endParaRPr lang="en-US"/>
          </a:p>
        </p:txBody>
      </p:sp>
      <p:sp>
        <p:nvSpPr>
          <p:cNvPr id="7" name="Rectangle 6">
            <a:extLst>
              <a:ext uri="{FF2B5EF4-FFF2-40B4-BE49-F238E27FC236}">
                <a16:creationId xmlns:a16="http://schemas.microsoft.com/office/drawing/2014/main" id="{3A57DF8D-872D-AE18-1CCE-8123A73DE3A9}"/>
              </a:ext>
            </a:extLst>
          </p:cNvPr>
          <p:cNvSpPr/>
          <p:nvPr/>
        </p:nvSpPr>
        <p:spPr>
          <a:xfrm>
            <a:off x="5116130" y="2002214"/>
            <a:ext cx="1839951" cy="977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device</a:t>
            </a:r>
          </a:p>
        </p:txBody>
      </p:sp>
      <p:cxnSp>
        <p:nvCxnSpPr>
          <p:cNvPr id="9" name="Straight Arrow Connector 8">
            <a:extLst>
              <a:ext uri="{FF2B5EF4-FFF2-40B4-BE49-F238E27FC236}">
                <a16:creationId xmlns:a16="http://schemas.microsoft.com/office/drawing/2014/main" id="{3C033C20-7602-0FE4-9B24-764DE8E1DE2F}"/>
              </a:ext>
            </a:extLst>
          </p:cNvPr>
          <p:cNvCxnSpPr/>
          <p:nvPr/>
        </p:nvCxnSpPr>
        <p:spPr>
          <a:xfrm>
            <a:off x="3490706" y="2198156"/>
            <a:ext cx="16254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9D18014-BF88-8401-3799-289CF29340AB}"/>
              </a:ext>
            </a:extLst>
          </p:cNvPr>
          <p:cNvCxnSpPr/>
          <p:nvPr/>
        </p:nvCxnSpPr>
        <p:spPr>
          <a:xfrm>
            <a:off x="3490706" y="2775099"/>
            <a:ext cx="16254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824F65BD-350B-20E7-BE13-EFAE274C15A7}"/>
              </a:ext>
            </a:extLst>
          </p:cNvPr>
          <p:cNvSpPr/>
          <p:nvPr/>
        </p:nvSpPr>
        <p:spPr>
          <a:xfrm>
            <a:off x="2249734" y="1690688"/>
            <a:ext cx="2354767" cy="4488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major number</a:t>
            </a:r>
          </a:p>
        </p:txBody>
      </p:sp>
      <p:sp>
        <p:nvSpPr>
          <p:cNvPr id="12" name="Rectangle: Rounded Corners 11">
            <a:extLst>
              <a:ext uri="{FF2B5EF4-FFF2-40B4-BE49-F238E27FC236}">
                <a16:creationId xmlns:a16="http://schemas.microsoft.com/office/drawing/2014/main" id="{93C8158A-44D4-6CFE-8153-CD24896E3DE4}"/>
              </a:ext>
            </a:extLst>
          </p:cNvPr>
          <p:cNvSpPr/>
          <p:nvPr/>
        </p:nvSpPr>
        <p:spPr>
          <a:xfrm>
            <a:off x="2313322" y="2877634"/>
            <a:ext cx="2354767" cy="4488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minor number</a:t>
            </a:r>
          </a:p>
        </p:txBody>
      </p:sp>
      <p:sp>
        <p:nvSpPr>
          <p:cNvPr id="13" name="Arrow: Right 12">
            <a:extLst>
              <a:ext uri="{FF2B5EF4-FFF2-40B4-BE49-F238E27FC236}">
                <a16:creationId xmlns:a16="http://schemas.microsoft.com/office/drawing/2014/main" id="{D61AC2C5-B97A-4112-5059-95BCC6F22B13}"/>
              </a:ext>
            </a:extLst>
          </p:cNvPr>
          <p:cNvSpPr/>
          <p:nvPr/>
        </p:nvSpPr>
        <p:spPr>
          <a:xfrm>
            <a:off x="6956081" y="2281302"/>
            <a:ext cx="1237253" cy="39755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4" name="Rectangle: Rounded Corners 13">
            <a:extLst>
              <a:ext uri="{FF2B5EF4-FFF2-40B4-BE49-F238E27FC236}">
                <a16:creationId xmlns:a16="http://schemas.microsoft.com/office/drawing/2014/main" id="{672AF50D-9D92-BF93-69CB-34028E299E00}"/>
              </a:ext>
            </a:extLst>
          </p:cNvPr>
          <p:cNvSpPr/>
          <p:nvPr/>
        </p:nvSpPr>
        <p:spPr>
          <a:xfrm>
            <a:off x="8193334" y="2085319"/>
            <a:ext cx="1763751" cy="78200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a:t>device driver</a:t>
            </a:r>
          </a:p>
        </p:txBody>
      </p:sp>
      <p:sp>
        <p:nvSpPr>
          <p:cNvPr id="16" name="Speech Bubble: Rectangle with Corners Rounded 15">
            <a:extLst>
              <a:ext uri="{FF2B5EF4-FFF2-40B4-BE49-F238E27FC236}">
                <a16:creationId xmlns:a16="http://schemas.microsoft.com/office/drawing/2014/main" id="{C8BAB6B1-FF00-5D55-F3C3-A09613AE255C}"/>
              </a:ext>
            </a:extLst>
          </p:cNvPr>
          <p:cNvSpPr/>
          <p:nvPr/>
        </p:nvSpPr>
        <p:spPr>
          <a:xfrm>
            <a:off x="94519" y="2198156"/>
            <a:ext cx="1625424" cy="1230844"/>
          </a:xfrm>
          <a:prstGeom prst="wedgeRoundRectCallout">
            <a:avLst>
              <a:gd name="adj1" fmla="val 38643"/>
              <a:gd name="adj2" fmla="val 6348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First register the device</a:t>
            </a:r>
          </a:p>
        </p:txBody>
      </p:sp>
      <p:sp>
        <p:nvSpPr>
          <p:cNvPr id="17" name="Arrow: Striped Right 16">
            <a:extLst>
              <a:ext uri="{FF2B5EF4-FFF2-40B4-BE49-F238E27FC236}">
                <a16:creationId xmlns:a16="http://schemas.microsoft.com/office/drawing/2014/main" id="{0DDB6D73-FC2B-CA51-FDC1-F2F4D77FF048}"/>
              </a:ext>
            </a:extLst>
          </p:cNvPr>
          <p:cNvSpPr/>
          <p:nvPr/>
        </p:nvSpPr>
        <p:spPr>
          <a:xfrm>
            <a:off x="8482989" y="5567459"/>
            <a:ext cx="1707614" cy="92541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a:t>Details</a:t>
            </a:r>
          </a:p>
        </p:txBody>
      </p:sp>
      <p:pic>
        <p:nvPicPr>
          <p:cNvPr id="18" name="Picture 17">
            <a:extLst>
              <a:ext uri="{FF2B5EF4-FFF2-40B4-BE49-F238E27FC236}">
                <a16:creationId xmlns:a16="http://schemas.microsoft.com/office/drawing/2014/main" id="{9EB3A6E8-10B0-752E-5972-ADF9F01E9E51}"/>
              </a:ext>
            </a:extLst>
          </p:cNvPr>
          <p:cNvPicPr>
            <a:picLocks noChangeAspect="1"/>
          </p:cNvPicPr>
          <p:nvPr/>
        </p:nvPicPr>
        <p:blipFill>
          <a:blip r:embed="rId2"/>
          <a:stretch>
            <a:fillRect/>
          </a:stretch>
        </p:blipFill>
        <p:spPr>
          <a:xfrm>
            <a:off x="7512132" y="717201"/>
            <a:ext cx="761084" cy="631772"/>
          </a:xfrm>
          <a:prstGeom prst="rect">
            <a:avLst/>
          </a:prstGeom>
        </p:spPr>
      </p:pic>
      <p:sp>
        <p:nvSpPr>
          <p:cNvPr id="19" name="Rectangle: Rounded Corners 18">
            <a:extLst>
              <a:ext uri="{FF2B5EF4-FFF2-40B4-BE49-F238E27FC236}">
                <a16:creationId xmlns:a16="http://schemas.microsoft.com/office/drawing/2014/main" id="{F1024BFF-1D88-B101-3DA3-8ACAD2E16432}"/>
              </a:ext>
            </a:extLst>
          </p:cNvPr>
          <p:cNvSpPr/>
          <p:nvPr/>
        </p:nvSpPr>
        <p:spPr>
          <a:xfrm>
            <a:off x="8273216" y="785176"/>
            <a:ext cx="2198914" cy="6317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/block/</a:t>
            </a:r>
            <a:r>
              <a:rPr lang="en-IN" sz="2400" err="1"/>
              <a:t>genhd.c</a:t>
            </a:r>
            <a:endParaRPr lang="en-IN" sz="2400"/>
          </a:p>
        </p:txBody>
      </p:sp>
    </p:spTree>
    <p:extLst>
      <p:ext uri="{BB962C8B-B14F-4D97-AF65-F5344CB8AC3E}">
        <p14:creationId xmlns:p14="http://schemas.microsoft.com/office/powerpoint/2010/main" val="414114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EDAE-4A7C-729E-1D12-849E4A02AC1E}"/>
              </a:ext>
            </a:extLst>
          </p:cNvPr>
          <p:cNvSpPr>
            <a:spLocks noGrp="1"/>
          </p:cNvSpPr>
          <p:nvPr>
            <p:ph type="title"/>
          </p:nvPr>
        </p:nvSpPr>
        <p:spPr>
          <a:xfrm>
            <a:off x="487283" y="322817"/>
            <a:ext cx="10515600" cy="1325563"/>
          </a:xfrm>
        </p:spPr>
        <p:txBody>
          <a:bodyPr/>
          <a:lstStyle/>
          <a:p>
            <a:r>
              <a:rPr lang="en-IN"/>
              <a:t>Overall Structure of the Block I/O System</a:t>
            </a:r>
          </a:p>
        </p:txBody>
      </p:sp>
      <p:sp>
        <p:nvSpPr>
          <p:cNvPr id="4" name="Footer Placeholder 3">
            <a:extLst>
              <a:ext uri="{FF2B5EF4-FFF2-40B4-BE49-F238E27FC236}">
                <a16:creationId xmlns:a16="http://schemas.microsoft.com/office/drawing/2014/main" id="{7DA05BCD-C95D-5B80-F1F0-CC3067584C7F}"/>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DD6E91B-547A-D9D8-AA57-D953AC8F6585}"/>
              </a:ext>
            </a:extLst>
          </p:cNvPr>
          <p:cNvSpPr>
            <a:spLocks noGrp="1"/>
          </p:cNvSpPr>
          <p:nvPr>
            <p:ph type="sldNum" sz="quarter" idx="12"/>
          </p:nvPr>
        </p:nvSpPr>
        <p:spPr/>
        <p:txBody>
          <a:bodyPr/>
          <a:lstStyle/>
          <a:p>
            <a:fld id="{330EA680-D336-4FF7-8B7A-9848BB0A1C32}" type="slidenum">
              <a:rPr lang="en-US" smtClean="0"/>
              <a:t>52</a:t>
            </a:fld>
            <a:endParaRPr lang="en-US"/>
          </a:p>
        </p:txBody>
      </p:sp>
      <p:sp>
        <p:nvSpPr>
          <p:cNvPr id="6" name="Flowchart: Alternate Process 5">
            <a:extLst>
              <a:ext uri="{FF2B5EF4-FFF2-40B4-BE49-F238E27FC236}">
                <a16:creationId xmlns:a16="http://schemas.microsoft.com/office/drawing/2014/main" id="{607E5921-EFE9-C8C4-BE1E-2C6695871365}"/>
              </a:ext>
            </a:extLst>
          </p:cNvPr>
          <p:cNvSpPr/>
          <p:nvPr/>
        </p:nvSpPr>
        <p:spPr>
          <a:xfrm>
            <a:off x="3526971" y="2601685"/>
            <a:ext cx="2677886" cy="7402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device</a:t>
            </a:r>
          </a:p>
        </p:txBody>
      </p:sp>
      <p:sp>
        <p:nvSpPr>
          <p:cNvPr id="8" name="Flowchart: Preparation 7">
            <a:extLst>
              <a:ext uri="{FF2B5EF4-FFF2-40B4-BE49-F238E27FC236}">
                <a16:creationId xmlns:a16="http://schemas.microsoft.com/office/drawing/2014/main" id="{55D7E3BD-372D-D203-2C39-2CDAC340370B}"/>
              </a:ext>
            </a:extLst>
          </p:cNvPr>
          <p:cNvSpPr/>
          <p:nvPr/>
        </p:nvSpPr>
        <p:spPr>
          <a:xfrm>
            <a:off x="76200" y="1851537"/>
            <a:ext cx="3222172" cy="679390"/>
          </a:xfrm>
          <a:prstGeom prst="flowChartPreparati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err="1"/>
              <a:t>device_driver</a:t>
            </a:r>
            <a:endParaRPr lang="en-IN" sz="2400"/>
          </a:p>
        </p:txBody>
      </p:sp>
      <p:sp>
        <p:nvSpPr>
          <p:cNvPr id="9" name="Flowchart: Alternate Process 8">
            <a:extLst>
              <a:ext uri="{FF2B5EF4-FFF2-40B4-BE49-F238E27FC236}">
                <a16:creationId xmlns:a16="http://schemas.microsoft.com/office/drawing/2014/main" id="{D6BB1E0B-4C63-0AF6-4030-43042647AC3A}"/>
              </a:ext>
            </a:extLst>
          </p:cNvPr>
          <p:cNvSpPr/>
          <p:nvPr/>
        </p:nvSpPr>
        <p:spPr>
          <a:xfrm>
            <a:off x="631371" y="3744686"/>
            <a:ext cx="2797629" cy="707571"/>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err="1"/>
              <a:t>bus_type</a:t>
            </a:r>
            <a:endParaRPr lang="en-IN" sz="2400"/>
          </a:p>
        </p:txBody>
      </p:sp>
      <p:sp>
        <p:nvSpPr>
          <p:cNvPr id="10" name="Arrow: Left 9">
            <a:extLst>
              <a:ext uri="{FF2B5EF4-FFF2-40B4-BE49-F238E27FC236}">
                <a16:creationId xmlns:a16="http://schemas.microsoft.com/office/drawing/2014/main" id="{246B313F-6700-6C0A-A441-76A3AA638E51}"/>
              </a:ext>
            </a:extLst>
          </p:cNvPr>
          <p:cNvSpPr/>
          <p:nvPr/>
        </p:nvSpPr>
        <p:spPr>
          <a:xfrm rot="1373032">
            <a:off x="2943566" y="2393018"/>
            <a:ext cx="666904" cy="20942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1" name="Arrow: Left 10">
            <a:extLst>
              <a:ext uri="{FF2B5EF4-FFF2-40B4-BE49-F238E27FC236}">
                <a16:creationId xmlns:a16="http://schemas.microsoft.com/office/drawing/2014/main" id="{09D5FA3D-2D55-9901-A1C7-FD2CC8737BA9}"/>
              </a:ext>
            </a:extLst>
          </p:cNvPr>
          <p:cNvSpPr/>
          <p:nvPr/>
        </p:nvSpPr>
        <p:spPr>
          <a:xfrm rot="18976359">
            <a:off x="3095547" y="3421183"/>
            <a:ext cx="666904" cy="20942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2" name="Flowchart: Magnetic Disk 11">
            <a:extLst>
              <a:ext uri="{FF2B5EF4-FFF2-40B4-BE49-F238E27FC236}">
                <a16:creationId xmlns:a16="http://schemas.microsoft.com/office/drawing/2014/main" id="{20709D63-2D3D-6EA3-E29A-396A31416432}"/>
              </a:ext>
            </a:extLst>
          </p:cNvPr>
          <p:cNvSpPr/>
          <p:nvPr/>
        </p:nvSpPr>
        <p:spPr>
          <a:xfrm>
            <a:off x="7701644" y="1404196"/>
            <a:ext cx="2383971" cy="696686"/>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err="1"/>
              <a:t>gendisk</a:t>
            </a:r>
            <a:endParaRPr lang="en-IN" sz="2400"/>
          </a:p>
        </p:txBody>
      </p:sp>
      <p:sp>
        <p:nvSpPr>
          <p:cNvPr id="13" name="Rectangle: Top Corners Rounded 12">
            <a:extLst>
              <a:ext uri="{FF2B5EF4-FFF2-40B4-BE49-F238E27FC236}">
                <a16:creationId xmlns:a16="http://schemas.microsoft.com/office/drawing/2014/main" id="{B0005B77-16B9-4215-75FF-1B2DEF94BE32}"/>
              </a:ext>
            </a:extLst>
          </p:cNvPr>
          <p:cNvSpPr/>
          <p:nvPr/>
        </p:nvSpPr>
        <p:spPr>
          <a:xfrm>
            <a:off x="7377416" y="2876834"/>
            <a:ext cx="2144486" cy="685800"/>
          </a:xfrm>
          <a:prstGeom prst="round2Same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Block device</a:t>
            </a:r>
          </a:p>
        </p:txBody>
      </p:sp>
      <p:sp>
        <p:nvSpPr>
          <p:cNvPr id="14" name="Arrow: Left-Right 13">
            <a:extLst>
              <a:ext uri="{FF2B5EF4-FFF2-40B4-BE49-F238E27FC236}">
                <a16:creationId xmlns:a16="http://schemas.microsoft.com/office/drawing/2014/main" id="{C673A440-CCA0-12AF-DC01-9F6C64B5B74A}"/>
              </a:ext>
            </a:extLst>
          </p:cNvPr>
          <p:cNvSpPr/>
          <p:nvPr/>
        </p:nvSpPr>
        <p:spPr>
          <a:xfrm rot="18137337">
            <a:off x="7882999" y="2399144"/>
            <a:ext cx="973731" cy="19297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5" name="Arrow: Left 14">
            <a:extLst>
              <a:ext uri="{FF2B5EF4-FFF2-40B4-BE49-F238E27FC236}">
                <a16:creationId xmlns:a16="http://schemas.microsoft.com/office/drawing/2014/main" id="{29F957D7-02D0-D8A8-1CC7-2516AF8198D8}"/>
              </a:ext>
            </a:extLst>
          </p:cNvPr>
          <p:cNvSpPr/>
          <p:nvPr/>
        </p:nvSpPr>
        <p:spPr>
          <a:xfrm>
            <a:off x="6188754" y="2931107"/>
            <a:ext cx="1188662" cy="28862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6" name="Rectangle: Single Corner Rounded 15">
            <a:extLst>
              <a:ext uri="{FF2B5EF4-FFF2-40B4-BE49-F238E27FC236}">
                <a16:creationId xmlns:a16="http://schemas.microsoft.com/office/drawing/2014/main" id="{C4A82A36-9FC9-42FE-0CC5-A882D4790261}"/>
              </a:ext>
            </a:extLst>
          </p:cNvPr>
          <p:cNvSpPr/>
          <p:nvPr/>
        </p:nvSpPr>
        <p:spPr>
          <a:xfrm>
            <a:off x="9633858" y="3798632"/>
            <a:ext cx="2383971" cy="599678"/>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err="1"/>
              <a:t>request_queue</a:t>
            </a:r>
            <a:endParaRPr lang="en-IN" sz="2400"/>
          </a:p>
        </p:txBody>
      </p:sp>
      <p:sp>
        <p:nvSpPr>
          <p:cNvPr id="17" name="Arrow: Left 16">
            <a:extLst>
              <a:ext uri="{FF2B5EF4-FFF2-40B4-BE49-F238E27FC236}">
                <a16:creationId xmlns:a16="http://schemas.microsoft.com/office/drawing/2014/main" id="{EFB612AD-4B87-3DD6-914C-F2AD5C7FC26E}"/>
              </a:ext>
            </a:extLst>
          </p:cNvPr>
          <p:cNvSpPr/>
          <p:nvPr/>
        </p:nvSpPr>
        <p:spPr>
          <a:xfrm rot="14304893">
            <a:off x="9334873" y="2825853"/>
            <a:ext cx="2181613" cy="21798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8" name="Arrow: Left 17">
            <a:extLst>
              <a:ext uri="{FF2B5EF4-FFF2-40B4-BE49-F238E27FC236}">
                <a16:creationId xmlns:a16="http://schemas.microsoft.com/office/drawing/2014/main" id="{FDF9DACE-FB02-FE17-A403-5FB9B5B23C10}"/>
              </a:ext>
            </a:extLst>
          </p:cNvPr>
          <p:cNvSpPr/>
          <p:nvPr/>
        </p:nvSpPr>
        <p:spPr>
          <a:xfrm rot="12651416">
            <a:off x="9428053" y="3555525"/>
            <a:ext cx="666904" cy="20942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19" name="Rectangle: Rounded Corners 18">
            <a:extLst>
              <a:ext uri="{FF2B5EF4-FFF2-40B4-BE49-F238E27FC236}">
                <a16:creationId xmlns:a16="http://schemas.microsoft.com/office/drawing/2014/main" id="{D530634A-8C2D-5610-DD6A-49D08C2A4178}"/>
              </a:ext>
            </a:extLst>
          </p:cNvPr>
          <p:cNvSpPr/>
          <p:nvPr/>
        </p:nvSpPr>
        <p:spPr>
          <a:xfrm>
            <a:off x="5094514" y="1513725"/>
            <a:ext cx="2002971" cy="67562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2400"/>
              <a:t>File system</a:t>
            </a:r>
          </a:p>
        </p:txBody>
      </p:sp>
      <p:sp>
        <p:nvSpPr>
          <p:cNvPr id="20" name="Arrow: Left 19">
            <a:extLst>
              <a:ext uri="{FF2B5EF4-FFF2-40B4-BE49-F238E27FC236}">
                <a16:creationId xmlns:a16="http://schemas.microsoft.com/office/drawing/2014/main" id="{8AF87CAE-017B-CE1C-FB26-C606A2EF1253}"/>
              </a:ext>
            </a:extLst>
          </p:cNvPr>
          <p:cNvSpPr/>
          <p:nvPr/>
        </p:nvSpPr>
        <p:spPr>
          <a:xfrm rot="3471684">
            <a:off x="6853587" y="2388086"/>
            <a:ext cx="801613" cy="22299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21" name="Rectangle 20">
            <a:extLst>
              <a:ext uri="{FF2B5EF4-FFF2-40B4-BE49-F238E27FC236}">
                <a16:creationId xmlns:a16="http://schemas.microsoft.com/office/drawing/2014/main" id="{9DF1F75D-F03F-5755-3F08-7249EF4D4D93}"/>
              </a:ext>
            </a:extLst>
          </p:cNvPr>
          <p:cNvSpPr/>
          <p:nvPr/>
        </p:nvSpPr>
        <p:spPr>
          <a:xfrm>
            <a:off x="8860971" y="4713514"/>
            <a:ext cx="679916" cy="8271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2" name="Rectangle 21">
            <a:extLst>
              <a:ext uri="{FF2B5EF4-FFF2-40B4-BE49-F238E27FC236}">
                <a16:creationId xmlns:a16="http://schemas.microsoft.com/office/drawing/2014/main" id="{96A763D2-DD37-68D5-994C-B5A12A3C7BCE}"/>
              </a:ext>
            </a:extLst>
          </p:cNvPr>
          <p:cNvSpPr/>
          <p:nvPr/>
        </p:nvSpPr>
        <p:spPr>
          <a:xfrm>
            <a:off x="9081589" y="4599241"/>
            <a:ext cx="679916" cy="74003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4" name="Rectangle 23">
            <a:extLst>
              <a:ext uri="{FF2B5EF4-FFF2-40B4-BE49-F238E27FC236}">
                <a16:creationId xmlns:a16="http://schemas.microsoft.com/office/drawing/2014/main" id="{B8950210-23F1-7B33-D10B-1D198F9FC447}"/>
              </a:ext>
            </a:extLst>
          </p:cNvPr>
          <p:cNvSpPr/>
          <p:nvPr/>
        </p:nvSpPr>
        <p:spPr>
          <a:xfrm>
            <a:off x="9302207" y="4457539"/>
            <a:ext cx="679916" cy="74003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5" name="TextBox 24">
            <a:extLst>
              <a:ext uri="{FF2B5EF4-FFF2-40B4-BE49-F238E27FC236}">
                <a16:creationId xmlns:a16="http://schemas.microsoft.com/office/drawing/2014/main" id="{FDFC311E-96A5-D0BD-C8EA-596A2D1D3E60}"/>
              </a:ext>
            </a:extLst>
          </p:cNvPr>
          <p:cNvSpPr txBox="1"/>
          <p:nvPr/>
        </p:nvSpPr>
        <p:spPr>
          <a:xfrm>
            <a:off x="7818846" y="5566605"/>
            <a:ext cx="2525486" cy="461665"/>
          </a:xfrm>
          <a:prstGeom prst="rect">
            <a:avLst/>
          </a:prstGeom>
          <a:noFill/>
        </p:spPr>
        <p:txBody>
          <a:bodyPr wrap="square" rtlCol="0">
            <a:spAutoFit/>
          </a:bodyPr>
          <a:lstStyle/>
          <a:p>
            <a:r>
              <a:rPr lang="en-IN" sz="2400"/>
              <a:t>Array of </a:t>
            </a:r>
            <a:r>
              <a:rPr lang="en-IN" sz="2400">
                <a:solidFill>
                  <a:srgbClr val="FF0000"/>
                </a:solidFill>
              </a:rPr>
              <a:t>requests</a:t>
            </a:r>
          </a:p>
        </p:txBody>
      </p:sp>
      <p:sp>
        <p:nvSpPr>
          <p:cNvPr id="26" name="Arrow: Left 25">
            <a:extLst>
              <a:ext uri="{FF2B5EF4-FFF2-40B4-BE49-F238E27FC236}">
                <a16:creationId xmlns:a16="http://schemas.microsoft.com/office/drawing/2014/main" id="{284092FE-4298-0D55-47E1-C77EF39C1DCA}"/>
              </a:ext>
            </a:extLst>
          </p:cNvPr>
          <p:cNvSpPr/>
          <p:nvPr/>
        </p:nvSpPr>
        <p:spPr>
          <a:xfrm rot="16200000">
            <a:off x="10907290" y="4439178"/>
            <a:ext cx="365125" cy="259801"/>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27" name="Oval 26">
            <a:extLst>
              <a:ext uri="{FF2B5EF4-FFF2-40B4-BE49-F238E27FC236}">
                <a16:creationId xmlns:a16="http://schemas.microsoft.com/office/drawing/2014/main" id="{73299D12-8877-4500-5652-B00B015781FC}"/>
              </a:ext>
            </a:extLst>
          </p:cNvPr>
          <p:cNvSpPr/>
          <p:nvPr/>
        </p:nvSpPr>
        <p:spPr>
          <a:xfrm>
            <a:off x="10066595" y="4804623"/>
            <a:ext cx="2046514" cy="1215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I/O scheduler</a:t>
            </a:r>
          </a:p>
        </p:txBody>
      </p:sp>
      <p:sp>
        <p:nvSpPr>
          <p:cNvPr id="29" name="Rectangle 28">
            <a:extLst>
              <a:ext uri="{FF2B5EF4-FFF2-40B4-BE49-F238E27FC236}">
                <a16:creationId xmlns:a16="http://schemas.microsoft.com/office/drawing/2014/main" id="{9F31262E-102F-D43A-4A72-F9DE035EC70E}"/>
              </a:ext>
            </a:extLst>
          </p:cNvPr>
          <p:cNvSpPr/>
          <p:nvPr/>
        </p:nvSpPr>
        <p:spPr>
          <a:xfrm>
            <a:off x="5078328" y="4751640"/>
            <a:ext cx="2299088" cy="940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struct request</a:t>
            </a:r>
          </a:p>
        </p:txBody>
      </p:sp>
      <p:pic>
        <p:nvPicPr>
          <p:cNvPr id="28" name="Picture 27" descr="Icon&#10;&#10;Description automatically generated">
            <a:extLst>
              <a:ext uri="{FF2B5EF4-FFF2-40B4-BE49-F238E27FC236}">
                <a16:creationId xmlns:a16="http://schemas.microsoft.com/office/drawing/2014/main" id="{973B67AE-5761-FBD0-BBAE-CC7FA1A891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8623" y="4165104"/>
            <a:ext cx="844993" cy="844993"/>
          </a:xfrm>
          <a:prstGeom prst="rect">
            <a:avLst/>
          </a:prstGeom>
        </p:spPr>
      </p:pic>
      <p:sp>
        <p:nvSpPr>
          <p:cNvPr id="30" name="Rectangle 29">
            <a:extLst>
              <a:ext uri="{FF2B5EF4-FFF2-40B4-BE49-F238E27FC236}">
                <a16:creationId xmlns:a16="http://schemas.microsoft.com/office/drawing/2014/main" id="{249727CB-FCB6-E51C-CCB0-A02BABE01BD1}"/>
              </a:ext>
            </a:extLst>
          </p:cNvPr>
          <p:cNvSpPr/>
          <p:nvPr/>
        </p:nvSpPr>
        <p:spPr>
          <a:xfrm>
            <a:off x="1708446" y="5099966"/>
            <a:ext cx="740228" cy="59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bio</a:t>
            </a:r>
          </a:p>
        </p:txBody>
      </p:sp>
      <p:sp>
        <p:nvSpPr>
          <p:cNvPr id="32" name="Rectangle 31">
            <a:extLst>
              <a:ext uri="{FF2B5EF4-FFF2-40B4-BE49-F238E27FC236}">
                <a16:creationId xmlns:a16="http://schemas.microsoft.com/office/drawing/2014/main" id="{F207F17E-5073-B82B-38EB-F2295AE6475F}"/>
              </a:ext>
            </a:extLst>
          </p:cNvPr>
          <p:cNvSpPr/>
          <p:nvPr/>
        </p:nvSpPr>
        <p:spPr>
          <a:xfrm>
            <a:off x="2682921" y="5097003"/>
            <a:ext cx="740228" cy="59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bio</a:t>
            </a:r>
          </a:p>
        </p:txBody>
      </p:sp>
      <p:sp>
        <p:nvSpPr>
          <p:cNvPr id="33" name="Rectangle 32">
            <a:extLst>
              <a:ext uri="{FF2B5EF4-FFF2-40B4-BE49-F238E27FC236}">
                <a16:creationId xmlns:a16="http://schemas.microsoft.com/office/drawing/2014/main" id="{011A4714-FDD3-2BF8-5E5D-59EA21B2DBF5}"/>
              </a:ext>
            </a:extLst>
          </p:cNvPr>
          <p:cNvSpPr/>
          <p:nvPr/>
        </p:nvSpPr>
        <p:spPr>
          <a:xfrm>
            <a:off x="3594773" y="5097003"/>
            <a:ext cx="740228" cy="59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bio</a:t>
            </a:r>
          </a:p>
        </p:txBody>
      </p:sp>
      <p:cxnSp>
        <p:nvCxnSpPr>
          <p:cNvPr id="35" name="Connector: Elbow 34">
            <a:extLst>
              <a:ext uri="{FF2B5EF4-FFF2-40B4-BE49-F238E27FC236}">
                <a16:creationId xmlns:a16="http://schemas.microsoft.com/office/drawing/2014/main" id="{A0405869-6C1D-653D-EC7C-0B111B1D6DBD}"/>
              </a:ext>
            </a:extLst>
          </p:cNvPr>
          <p:cNvCxnSpPr>
            <a:stCxn id="29" idx="1"/>
            <a:endCxn id="33" idx="3"/>
          </p:cNvCxnSpPr>
          <p:nvPr/>
        </p:nvCxnSpPr>
        <p:spPr>
          <a:xfrm rot="10800000" flipV="1">
            <a:off x="4335002" y="5221820"/>
            <a:ext cx="743327" cy="17268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E81B90-4C91-34A8-32F3-A1C55D0C070B}"/>
              </a:ext>
            </a:extLst>
          </p:cNvPr>
          <p:cNvCxnSpPr>
            <a:stCxn id="33" idx="1"/>
            <a:endCxn id="32" idx="3"/>
          </p:cNvCxnSpPr>
          <p:nvPr/>
        </p:nvCxnSpPr>
        <p:spPr>
          <a:xfrm flipH="1">
            <a:off x="3423149" y="5394502"/>
            <a:ext cx="1716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6AEB330-D125-33A8-E621-8002D81CAC2C}"/>
              </a:ext>
            </a:extLst>
          </p:cNvPr>
          <p:cNvCxnSpPr/>
          <p:nvPr/>
        </p:nvCxnSpPr>
        <p:spPr>
          <a:xfrm flipH="1">
            <a:off x="3575549" y="5546902"/>
            <a:ext cx="171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0317885-6A10-A511-717A-3E49C195DEAA}"/>
              </a:ext>
            </a:extLst>
          </p:cNvPr>
          <p:cNvCxnSpPr/>
          <p:nvPr/>
        </p:nvCxnSpPr>
        <p:spPr>
          <a:xfrm flipH="1">
            <a:off x="2486977" y="5427156"/>
            <a:ext cx="1716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Arrow: Left 44">
            <a:extLst>
              <a:ext uri="{FF2B5EF4-FFF2-40B4-BE49-F238E27FC236}">
                <a16:creationId xmlns:a16="http://schemas.microsoft.com/office/drawing/2014/main" id="{188AFE14-902C-1CC9-6300-ECB293DAD250}"/>
              </a:ext>
            </a:extLst>
          </p:cNvPr>
          <p:cNvSpPr/>
          <p:nvPr/>
        </p:nvSpPr>
        <p:spPr>
          <a:xfrm rot="5400000">
            <a:off x="8402971" y="4020634"/>
            <a:ext cx="1136618" cy="220618"/>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
        <p:nvSpPr>
          <p:cNvPr id="48" name="Left Brace 47">
            <a:extLst>
              <a:ext uri="{FF2B5EF4-FFF2-40B4-BE49-F238E27FC236}">
                <a16:creationId xmlns:a16="http://schemas.microsoft.com/office/drawing/2014/main" id="{C67DDD51-4F75-3371-DBCF-2D9B1741C485}"/>
              </a:ext>
            </a:extLst>
          </p:cNvPr>
          <p:cNvSpPr/>
          <p:nvPr/>
        </p:nvSpPr>
        <p:spPr>
          <a:xfrm rot="16200000">
            <a:off x="2886251" y="4686878"/>
            <a:ext cx="270947" cy="2626553"/>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9" name="TextBox 48">
            <a:extLst>
              <a:ext uri="{FF2B5EF4-FFF2-40B4-BE49-F238E27FC236}">
                <a16:creationId xmlns:a16="http://schemas.microsoft.com/office/drawing/2014/main" id="{E03227DE-3330-23E4-7279-FE26D926AA41}"/>
              </a:ext>
            </a:extLst>
          </p:cNvPr>
          <p:cNvSpPr txBox="1"/>
          <p:nvPr/>
        </p:nvSpPr>
        <p:spPr>
          <a:xfrm>
            <a:off x="1415144" y="6207346"/>
            <a:ext cx="3274424" cy="461665"/>
          </a:xfrm>
          <a:prstGeom prst="rect">
            <a:avLst/>
          </a:prstGeom>
          <a:noFill/>
        </p:spPr>
        <p:txBody>
          <a:bodyPr wrap="square" rtlCol="0">
            <a:spAutoFit/>
          </a:bodyPr>
          <a:lstStyle/>
          <a:p>
            <a:r>
              <a:rPr lang="en-IN" sz="2400"/>
              <a:t>List of memory </a:t>
            </a:r>
            <a:r>
              <a:rPr lang="en-IN" sz="2400">
                <a:solidFill>
                  <a:srgbClr val="C00000"/>
                </a:solidFill>
              </a:rPr>
              <a:t>regions</a:t>
            </a:r>
          </a:p>
        </p:txBody>
      </p:sp>
      <p:sp>
        <p:nvSpPr>
          <p:cNvPr id="50" name="Arrow: Left 49">
            <a:extLst>
              <a:ext uri="{FF2B5EF4-FFF2-40B4-BE49-F238E27FC236}">
                <a16:creationId xmlns:a16="http://schemas.microsoft.com/office/drawing/2014/main" id="{F73EA1B9-860A-EC94-3226-D62EEDD95441}"/>
              </a:ext>
            </a:extLst>
          </p:cNvPr>
          <p:cNvSpPr/>
          <p:nvPr/>
        </p:nvSpPr>
        <p:spPr>
          <a:xfrm rot="5400000">
            <a:off x="9569671" y="4267984"/>
            <a:ext cx="494699" cy="220618"/>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a:p>
        </p:txBody>
      </p:sp>
    </p:spTree>
    <p:extLst>
      <p:ext uri="{BB962C8B-B14F-4D97-AF65-F5344CB8AC3E}">
        <p14:creationId xmlns:p14="http://schemas.microsoft.com/office/powerpoint/2010/main" val="3034301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B65D-E0DE-B637-4BF1-97B665272298}"/>
              </a:ext>
            </a:extLst>
          </p:cNvPr>
          <p:cNvSpPr>
            <a:spLocks noGrp="1"/>
          </p:cNvSpPr>
          <p:nvPr>
            <p:ph type="title"/>
          </p:nvPr>
        </p:nvSpPr>
        <p:spPr/>
        <p:txBody>
          <a:bodyPr/>
          <a:lstStyle/>
          <a:p>
            <a:r>
              <a:rPr lang="en-IN"/>
              <a:t>Notion of a Module and Device Driver</a:t>
            </a:r>
          </a:p>
        </p:txBody>
      </p:sp>
      <p:sp>
        <p:nvSpPr>
          <p:cNvPr id="3" name="Content Placeholder 2">
            <a:extLst>
              <a:ext uri="{FF2B5EF4-FFF2-40B4-BE49-F238E27FC236}">
                <a16:creationId xmlns:a16="http://schemas.microsoft.com/office/drawing/2014/main" id="{3E35B40E-7FAB-3547-4C74-3EBED72C7322}"/>
              </a:ext>
            </a:extLst>
          </p:cNvPr>
          <p:cNvSpPr>
            <a:spLocks noGrp="1"/>
          </p:cNvSpPr>
          <p:nvPr>
            <p:ph idx="1"/>
          </p:nvPr>
        </p:nvSpPr>
        <p:spPr>
          <a:xfrm>
            <a:off x="838200" y="1690688"/>
            <a:ext cx="10515600" cy="4351338"/>
          </a:xfrm>
        </p:spPr>
        <p:txBody>
          <a:bodyPr/>
          <a:lstStyle/>
          <a:p>
            <a:r>
              <a:rPr lang="en-IN" sz="2400"/>
              <a:t>The Linux </a:t>
            </a:r>
            <a:r>
              <a:rPr lang="en-IN" sz="2400">
                <a:solidFill>
                  <a:srgbClr val="0070C0"/>
                </a:solidFill>
              </a:rPr>
              <a:t>kernel</a:t>
            </a:r>
            <a:r>
              <a:rPr lang="en-IN" sz="2400"/>
              <a:t> is a large </a:t>
            </a:r>
            <a:r>
              <a:rPr lang="en-IN" sz="2400">
                <a:solidFill>
                  <a:srgbClr val="C00000"/>
                </a:solidFill>
              </a:rPr>
              <a:t>monolithic</a:t>
            </a:r>
            <a:r>
              <a:rPr lang="en-IN" sz="2400"/>
              <a:t> piece of code</a:t>
            </a:r>
          </a:p>
          <a:p>
            <a:pPr lvl="1"/>
            <a:r>
              <a:rPr lang="en-IN"/>
              <a:t>We should not be forced to </a:t>
            </a:r>
            <a:r>
              <a:rPr lang="en-IN">
                <a:solidFill>
                  <a:srgbClr val="FF0000"/>
                </a:solidFill>
              </a:rPr>
              <a:t>recompile</a:t>
            </a:r>
            <a:r>
              <a:rPr lang="en-IN"/>
              <a:t> the </a:t>
            </a:r>
            <a:r>
              <a:rPr lang="en-IN">
                <a:solidFill>
                  <a:srgbClr val="0070C0"/>
                </a:solidFill>
              </a:rPr>
              <a:t>kernel</a:t>
            </a:r>
            <a:r>
              <a:rPr lang="en-IN"/>
              <a:t> for every single </a:t>
            </a:r>
            <a:r>
              <a:rPr lang="en-IN">
                <a:solidFill>
                  <a:srgbClr val="00B050"/>
                </a:solidFill>
              </a:rPr>
              <a:t>driver</a:t>
            </a:r>
            <a:r>
              <a:rPr lang="en-IN"/>
              <a:t> that we add </a:t>
            </a:r>
            <a:r>
              <a:rPr lang="en-IN">
                <a:sym typeface="Wingdings" panose="05000000000000000000" pitchFamily="2" charset="2"/>
              </a:rPr>
              <a:t> Regular </a:t>
            </a:r>
            <a:r>
              <a:rPr lang="en-IN">
                <a:solidFill>
                  <a:srgbClr val="C00000"/>
                </a:solidFill>
                <a:sym typeface="Wingdings" panose="05000000000000000000" pitchFamily="2" charset="2"/>
              </a:rPr>
              <a:t>users</a:t>
            </a:r>
            <a:r>
              <a:rPr lang="en-IN">
                <a:sym typeface="Wingdings" panose="05000000000000000000" pitchFamily="2" charset="2"/>
              </a:rPr>
              <a:t> should never do this</a:t>
            </a:r>
            <a:endParaRPr lang="en-IN"/>
          </a:p>
          <a:p>
            <a:pPr lvl="1"/>
            <a:r>
              <a:rPr lang="en-IN"/>
              <a:t>We should also not be </a:t>
            </a:r>
            <a:r>
              <a:rPr lang="en-IN">
                <a:solidFill>
                  <a:srgbClr val="7030A0"/>
                </a:solidFill>
              </a:rPr>
              <a:t>forced</a:t>
            </a:r>
            <a:r>
              <a:rPr lang="en-IN"/>
              <a:t> to statically link all possible </a:t>
            </a:r>
            <a:r>
              <a:rPr lang="en-IN">
                <a:solidFill>
                  <a:srgbClr val="0070C0"/>
                </a:solidFill>
              </a:rPr>
              <a:t>drivers</a:t>
            </a:r>
          </a:p>
          <a:p>
            <a:pPr lvl="1"/>
            <a:r>
              <a:rPr lang="en-IN"/>
              <a:t>A module is like a </a:t>
            </a:r>
            <a:r>
              <a:rPr lang="en-IN" err="1">
                <a:solidFill>
                  <a:srgbClr val="00B050"/>
                </a:solidFill>
              </a:rPr>
              <a:t>dll</a:t>
            </a:r>
            <a:r>
              <a:rPr lang="en-IN"/>
              <a:t> or </a:t>
            </a:r>
            <a:r>
              <a:rPr lang="en-IN">
                <a:solidFill>
                  <a:srgbClr val="C00000"/>
                </a:solidFill>
              </a:rPr>
              <a:t>shared object </a:t>
            </a:r>
            <a:r>
              <a:rPr lang="en-IN"/>
              <a:t>in a kernel</a:t>
            </a:r>
          </a:p>
          <a:p>
            <a:pPr lvl="1"/>
            <a:r>
              <a:rPr lang="en-IN">
                <a:solidFill>
                  <a:srgbClr val="00B050"/>
                </a:solidFill>
              </a:rPr>
              <a:t>Load</a:t>
            </a:r>
            <a:r>
              <a:rPr lang="en-IN"/>
              <a:t> the device drivers as a </a:t>
            </a:r>
            <a:r>
              <a:rPr lang="en-IN">
                <a:solidFill>
                  <a:srgbClr val="7030A0"/>
                </a:solidFill>
              </a:rPr>
              <a:t>module</a:t>
            </a:r>
            <a:r>
              <a:rPr lang="en-IN"/>
              <a:t>: make the </a:t>
            </a:r>
            <a:r>
              <a:rPr lang="en-IN">
                <a:solidFill>
                  <a:srgbClr val="7030A0"/>
                </a:solidFill>
              </a:rPr>
              <a:t>module</a:t>
            </a:r>
            <a:r>
              <a:rPr lang="en-IN"/>
              <a:t> a part of the </a:t>
            </a:r>
            <a:r>
              <a:rPr lang="en-IN">
                <a:solidFill>
                  <a:srgbClr val="4472C4"/>
                </a:solidFill>
              </a:rPr>
              <a:t>kernel</a:t>
            </a:r>
            <a:r>
              <a:rPr lang="en-IN"/>
              <a:t> code (not necessarily the </a:t>
            </a:r>
            <a:r>
              <a:rPr lang="en-IN">
                <a:solidFill>
                  <a:srgbClr val="C00000"/>
                </a:solidFill>
              </a:rPr>
              <a:t>binary</a:t>
            </a:r>
            <a:r>
              <a:rPr lang="en-IN"/>
              <a:t>) or load at </a:t>
            </a:r>
            <a:r>
              <a:rPr lang="en-IN">
                <a:solidFill>
                  <a:srgbClr val="FF0000"/>
                </a:solidFill>
              </a:rPr>
              <a:t>runtime</a:t>
            </a:r>
          </a:p>
          <a:p>
            <a:r>
              <a:rPr lang="en-IN" sz="2400">
                <a:solidFill>
                  <a:srgbClr val="4472C4"/>
                </a:solidFill>
                <a:latin typeface="Comic Sans MS" panose="030F0702030302020204" pitchFamily="66" charset="0"/>
              </a:rPr>
              <a:t>Advantage</a:t>
            </a:r>
            <a:r>
              <a:rPr lang="en-IN" sz="2400"/>
              <a:t>: </a:t>
            </a:r>
            <a:r>
              <a:rPr lang="en-IN" sz="2400">
                <a:solidFill>
                  <a:srgbClr val="FF0000"/>
                </a:solidFill>
              </a:rPr>
              <a:t>size</a:t>
            </a:r>
            <a:r>
              <a:rPr lang="en-IN" sz="2400"/>
              <a:t> and </a:t>
            </a:r>
            <a:r>
              <a:rPr lang="en-IN" sz="2400">
                <a:solidFill>
                  <a:srgbClr val="0070C0"/>
                </a:solidFill>
              </a:rPr>
              <a:t>memory footprint </a:t>
            </a:r>
            <a:r>
              <a:rPr lang="en-IN" sz="2400"/>
              <a:t>arguments (as </a:t>
            </a:r>
            <a:r>
              <a:rPr lang="en-IN" sz="2400" err="1">
                <a:solidFill>
                  <a:srgbClr val="00B050"/>
                </a:solidFill>
              </a:rPr>
              <a:t>dlls</a:t>
            </a:r>
            <a:r>
              <a:rPr lang="en-IN" sz="2400"/>
              <a:t> and </a:t>
            </a:r>
            <a:r>
              <a:rPr lang="en-IN" sz="2400">
                <a:solidFill>
                  <a:srgbClr val="C00000"/>
                </a:solidFill>
              </a:rPr>
              <a:t>shared </a:t>
            </a:r>
            <a:r>
              <a:rPr lang="en-IN" sz="2400" err="1">
                <a:solidFill>
                  <a:srgbClr val="C00000"/>
                </a:solidFill>
              </a:rPr>
              <a:t>objs</a:t>
            </a:r>
            <a:r>
              <a:rPr lang="en-IN" sz="2400"/>
              <a:t>)</a:t>
            </a:r>
          </a:p>
          <a:p>
            <a:r>
              <a:rPr lang="en-IN" sz="2400">
                <a:solidFill>
                  <a:srgbClr val="00B050"/>
                </a:solidFill>
              </a:rPr>
              <a:t>Load</a:t>
            </a:r>
            <a:r>
              <a:rPr lang="en-IN" sz="2400"/>
              <a:t> a module: </a:t>
            </a:r>
          </a:p>
          <a:p>
            <a:pPr marL="914400" lvl="1" indent="-457200">
              <a:buFont typeface="+mj-lt"/>
              <a:buAutoNum type="arabicPeriod"/>
            </a:pPr>
            <a:r>
              <a:rPr lang="en-IN" sz="2000" i="1" err="1">
                <a:solidFill>
                  <a:srgbClr val="FF0000"/>
                </a:solidFill>
              </a:rPr>
              <a:t>insmod</a:t>
            </a:r>
            <a:r>
              <a:rPr lang="en-IN" sz="2000" i="1"/>
              <a:t> </a:t>
            </a:r>
            <a:r>
              <a:rPr lang="en-IN" sz="2000"/>
              <a:t>command (invoked by the superuser)</a:t>
            </a:r>
          </a:p>
          <a:p>
            <a:pPr marL="914400" lvl="1" indent="-457200">
              <a:buFont typeface="+mj-lt"/>
              <a:buAutoNum type="arabicPeriod"/>
            </a:pPr>
            <a:r>
              <a:rPr lang="en-IN" sz="2000"/>
              <a:t>The </a:t>
            </a:r>
            <a:r>
              <a:rPr lang="en-IN" sz="2000">
                <a:solidFill>
                  <a:srgbClr val="0070C0"/>
                </a:solidFill>
              </a:rPr>
              <a:t>kernel</a:t>
            </a:r>
            <a:r>
              <a:rPr lang="en-IN" sz="2000"/>
              <a:t> does it automatically based on the </a:t>
            </a:r>
            <a:r>
              <a:rPr lang="en-IN" sz="2000">
                <a:solidFill>
                  <a:srgbClr val="C00000"/>
                </a:solidFill>
              </a:rPr>
              <a:t>action</a:t>
            </a:r>
            <a:r>
              <a:rPr lang="en-IN" sz="2000"/>
              <a:t> (such as </a:t>
            </a:r>
            <a:r>
              <a:rPr lang="en-IN" sz="2000">
                <a:solidFill>
                  <a:srgbClr val="0070C0"/>
                </a:solidFill>
              </a:rPr>
              <a:t>mounting</a:t>
            </a:r>
            <a:r>
              <a:rPr lang="en-IN" sz="2000"/>
              <a:t> a filesystem)</a:t>
            </a:r>
          </a:p>
          <a:p>
            <a:endParaRPr lang="en-IN" sz="2400"/>
          </a:p>
          <a:p>
            <a:endParaRPr lang="en-IN"/>
          </a:p>
        </p:txBody>
      </p:sp>
      <p:sp>
        <p:nvSpPr>
          <p:cNvPr id="4" name="Footer Placeholder 3">
            <a:extLst>
              <a:ext uri="{FF2B5EF4-FFF2-40B4-BE49-F238E27FC236}">
                <a16:creationId xmlns:a16="http://schemas.microsoft.com/office/drawing/2014/main" id="{ACCE3C85-0A4E-389F-A561-6EB45D47F1F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A22D263-C4DF-628B-1EE6-B4AB465040F9}"/>
              </a:ext>
            </a:extLst>
          </p:cNvPr>
          <p:cNvSpPr>
            <a:spLocks noGrp="1"/>
          </p:cNvSpPr>
          <p:nvPr>
            <p:ph type="sldNum" sz="quarter" idx="12"/>
          </p:nvPr>
        </p:nvSpPr>
        <p:spPr/>
        <p:txBody>
          <a:bodyPr/>
          <a:lstStyle/>
          <a:p>
            <a:fld id="{330EA680-D336-4FF7-8B7A-9848BB0A1C32}" type="slidenum">
              <a:rPr lang="en-US" smtClean="0"/>
              <a:t>53</a:t>
            </a:fld>
            <a:endParaRPr lang="en-US"/>
          </a:p>
        </p:txBody>
      </p:sp>
      <p:pic>
        <p:nvPicPr>
          <p:cNvPr id="6" name="Picture 5" descr="Icon&#10;&#10;Description automatically generated">
            <a:extLst>
              <a:ext uri="{FF2B5EF4-FFF2-40B4-BE49-F238E27FC236}">
                <a16:creationId xmlns:a16="http://schemas.microsoft.com/office/drawing/2014/main" id="{BACE0BEA-4F65-A32C-0B97-89A39F1BFE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792" y="2890155"/>
            <a:ext cx="391924" cy="391924"/>
          </a:xfrm>
          <a:prstGeom prst="rect">
            <a:avLst/>
          </a:prstGeom>
        </p:spPr>
      </p:pic>
    </p:spTree>
    <p:extLst>
      <p:ext uri="{BB962C8B-B14F-4D97-AF65-F5344CB8AC3E}">
        <p14:creationId xmlns:p14="http://schemas.microsoft.com/office/powerpoint/2010/main" val="2515271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3704-9402-A527-B28A-43711D2240A3}"/>
              </a:ext>
            </a:extLst>
          </p:cNvPr>
          <p:cNvSpPr>
            <a:spLocks noGrp="1"/>
          </p:cNvSpPr>
          <p:nvPr>
            <p:ph type="title"/>
          </p:nvPr>
        </p:nvSpPr>
        <p:spPr/>
        <p:txBody>
          <a:bodyPr/>
          <a:lstStyle/>
          <a:p>
            <a:r>
              <a:rPr lang="en-IN"/>
              <a:t>Loading and Unloading a Module</a:t>
            </a:r>
          </a:p>
        </p:txBody>
      </p:sp>
      <p:sp>
        <p:nvSpPr>
          <p:cNvPr id="3" name="Content Placeholder 2">
            <a:extLst>
              <a:ext uri="{FF2B5EF4-FFF2-40B4-BE49-F238E27FC236}">
                <a16:creationId xmlns:a16="http://schemas.microsoft.com/office/drawing/2014/main" id="{343C041A-3A69-B7CE-AB89-239784D0C8D7}"/>
              </a:ext>
            </a:extLst>
          </p:cNvPr>
          <p:cNvSpPr>
            <a:spLocks noGrp="1"/>
          </p:cNvSpPr>
          <p:nvPr>
            <p:ph idx="1"/>
          </p:nvPr>
        </p:nvSpPr>
        <p:spPr>
          <a:xfrm>
            <a:off x="838200" y="1575254"/>
            <a:ext cx="10515600" cy="4351338"/>
          </a:xfrm>
        </p:spPr>
        <p:txBody>
          <a:bodyPr>
            <a:normAutofit lnSpcReduction="10000"/>
          </a:bodyPr>
          <a:lstStyle/>
          <a:p>
            <a:r>
              <a:rPr lang="en-IN"/>
              <a:t>The role of </a:t>
            </a:r>
            <a:r>
              <a:rPr lang="en-IN" i="1" err="1">
                <a:solidFill>
                  <a:srgbClr val="FF0000"/>
                </a:solidFill>
              </a:rPr>
              <a:t>insmod</a:t>
            </a:r>
            <a:r>
              <a:rPr lang="en-IN" i="1"/>
              <a:t> </a:t>
            </a:r>
            <a:r>
              <a:rPr lang="en-IN"/>
              <a:t>or the </a:t>
            </a:r>
            <a:r>
              <a:rPr lang="en-IN">
                <a:solidFill>
                  <a:srgbClr val="00B050"/>
                </a:solidFill>
              </a:rPr>
              <a:t>function</a:t>
            </a:r>
            <a:r>
              <a:rPr lang="en-IN"/>
              <a:t> called by the daemon </a:t>
            </a:r>
            <a:r>
              <a:rPr lang="en-IN" i="1" err="1"/>
              <a:t>kerneld</a:t>
            </a:r>
            <a:r>
              <a:rPr lang="en-IN" i="1"/>
              <a:t> </a:t>
            </a:r>
            <a:r>
              <a:rPr lang="en-IN"/>
              <a:t>is to do the following:</a:t>
            </a:r>
          </a:p>
          <a:p>
            <a:pPr lvl="1"/>
            <a:r>
              <a:rPr lang="en-IN">
                <a:solidFill>
                  <a:srgbClr val="C00000"/>
                </a:solidFill>
              </a:rPr>
              <a:t>Locate</a:t>
            </a:r>
            <a:r>
              <a:rPr lang="en-IN"/>
              <a:t> the code of the module</a:t>
            </a:r>
          </a:p>
          <a:p>
            <a:pPr lvl="1"/>
            <a:r>
              <a:rPr lang="en-IN">
                <a:solidFill>
                  <a:srgbClr val="0070C0"/>
                </a:solidFill>
              </a:rPr>
              <a:t>Map</a:t>
            </a:r>
            <a:r>
              <a:rPr lang="en-IN"/>
              <a:t> it to the kernel space</a:t>
            </a:r>
          </a:p>
          <a:p>
            <a:pPr lvl="1"/>
            <a:r>
              <a:rPr lang="en-IN">
                <a:solidFill>
                  <a:srgbClr val="00B050"/>
                </a:solidFill>
              </a:rPr>
              <a:t>Increase</a:t>
            </a:r>
            <a:r>
              <a:rPr lang="en-IN"/>
              <a:t> the kernel’s </a:t>
            </a:r>
            <a:r>
              <a:rPr lang="en-IN">
                <a:solidFill>
                  <a:schemeClr val="accent5">
                    <a:lumMod val="75000"/>
                  </a:schemeClr>
                </a:solidFill>
              </a:rPr>
              <a:t>runtime</a:t>
            </a:r>
            <a:r>
              <a:rPr lang="en-IN"/>
              <a:t> code size and </a:t>
            </a:r>
            <a:r>
              <a:rPr lang="en-IN">
                <a:solidFill>
                  <a:srgbClr val="FF0000"/>
                </a:solidFill>
              </a:rPr>
              <a:t>memory</a:t>
            </a:r>
            <a:r>
              <a:rPr lang="en-IN"/>
              <a:t> footprint</a:t>
            </a:r>
          </a:p>
          <a:p>
            <a:pPr lvl="1"/>
            <a:r>
              <a:rPr lang="en-IN"/>
              <a:t>Like a </a:t>
            </a:r>
            <a:r>
              <a:rPr lang="en-IN">
                <a:solidFill>
                  <a:schemeClr val="accent2">
                    <a:lumMod val="75000"/>
                  </a:schemeClr>
                </a:solidFill>
              </a:rPr>
              <a:t>linker</a:t>
            </a:r>
            <a:r>
              <a:rPr lang="en-IN"/>
              <a:t>, change the </a:t>
            </a:r>
            <a:r>
              <a:rPr lang="en-IN">
                <a:solidFill>
                  <a:schemeClr val="accent5">
                    <a:lumMod val="75000"/>
                  </a:schemeClr>
                </a:solidFill>
              </a:rPr>
              <a:t>addresses</a:t>
            </a:r>
            <a:r>
              <a:rPr lang="en-IN"/>
              <a:t> of all the </a:t>
            </a:r>
            <a:r>
              <a:rPr lang="en-IN">
                <a:solidFill>
                  <a:srgbClr val="C00000"/>
                </a:solidFill>
              </a:rPr>
              <a:t>symbols</a:t>
            </a:r>
            <a:r>
              <a:rPr lang="en-IN"/>
              <a:t> that the module plans to use from the </a:t>
            </a:r>
            <a:r>
              <a:rPr lang="en-IN" b="1">
                <a:solidFill>
                  <a:schemeClr val="accent6">
                    <a:lumMod val="75000"/>
                  </a:schemeClr>
                </a:solidFill>
              </a:rPr>
              <a:t>global symbol table </a:t>
            </a:r>
            <a:r>
              <a:rPr lang="en-IN"/>
              <a:t>(kernel and other modules)</a:t>
            </a:r>
          </a:p>
          <a:p>
            <a:pPr lvl="1"/>
            <a:r>
              <a:rPr lang="en-IN"/>
              <a:t>Add the symbols it </a:t>
            </a:r>
            <a:r>
              <a:rPr lang="en-IN">
                <a:solidFill>
                  <a:srgbClr val="0070C0"/>
                </a:solidFill>
              </a:rPr>
              <a:t>exports</a:t>
            </a:r>
            <a:r>
              <a:rPr lang="en-IN"/>
              <a:t> to the global symbol table</a:t>
            </a:r>
          </a:p>
          <a:p>
            <a:r>
              <a:rPr lang="en-IN"/>
              <a:t>Unloading a </a:t>
            </a:r>
            <a:r>
              <a:rPr lang="en-IN">
                <a:solidFill>
                  <a:srgbClr val="7030A0"/>
                </a:solidFill>
              </a:rPr>
              <a:t>module</a:t>
            </a:r>
            <a:r>
              <a:rPr lang="en-IN"/>
              <a:t>	</a:t>
            </a:r>
          </a:p>
          <a:p>
            <a:pPr lvl="1"/>
            <a:r>
              <a:rPr lang="en-IN"/>
              <a:t>Maintain a </a:t>
            </a:r>
            <a:r>
              <a:rPr lang="en-IN">
                <a:solidFill>
                  <a:srgbClr val="FF0000"/>
                </a:solidFill>
              </a:rPr>
              <a:t>reference</a:t>
            </a:r>
            <a:r>
              <a:rPr lang="en-IN"/>
              <a:t> count with each module</a:t>
            </a:r>
          </a:p>
          <a:p>
            <a:pPr lvl="1"/>
            <a:r>
              <a:rPr lang="en-IN"/>
              <a:t>Once it reaches </a:t>
            </a:r>
            <a:r>
              <a:rPr lang="en-IN">
                <a:solidFill>
                  <a:srgbClr val="0070C0"/>
                </a:solidFill>
              </a:rPr>
              <a:t>zero</a:t>
            </a:r>
            <a:r>
              <a:rPr lang="en-IN"/>
              <a:t> and the user wishes to unload the module, follow the </a:t>
            </a:r>
            <a:r>
              <a:rPr lang="en-IN">
                <a:solidFill>
                  <a:srgbClr val="FF0000"/>
                </a:solidFill>
              </a:rPr>
              <a:t>reverse</a:t>
            </a:r>
            <a:r>
              <a:rPr lang="en-IN"/>
              <a:t> sequence of steps.</a:t>
            </a:r>
          </a:p>
        </p:txBody>
      </p:sp>
      <p:sp>
        <p:nvSpPr>
          <p:cNvPr id="4" name="Footer Placeholder 3">
            <a:extLst>
              <a:ext uri="{FF2B5EF4-FFF2-40B4-BE49-F238E27FC236}">
                <a16:creationId xmlns:a16="http://schemas.microsoft.com/office/drawing/2014/main" id="{EE162EF2-4767-41F0-1606-BC916DC6AAF0}"/>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C026D5F-DEA3-9FBB-7F0E-F71CE3B13AB0}"/>
              </a:ext>
            </a:extLst>
          </p:cNvPr>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3074828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82F5E-7C3E-9CDF-9DA7-8F6726FB5C83}"/>
              </a:ext>
            </a:extLst>
          </p:cNvPr>
          <p:cNvSpPr>
            <a:spLocks noGrp="1"/>
          </p:cNvSpPr>
          <p:nvPr>
            <p:ph type="title"/>
          </p:nvPr>
        </p:nvSpPr>
        <p:spPr>
          <a:xfrm>
            <a:off x="838200" y="299811"/>
            <a:ext cx="10515600" cy="1325563"/>
          </a:xfrm>
        </p:spPr>
        <p:txBody>
          <a:bodyPr/>
          <a:lstStyle/>
          <a:p>
            <a:r>
              <a:rPr lang="en-IN"/>
              <a:t>Modules – II </a:t>
            </a:r>
          </a:p>
        </p:txBody>
      </p:sp>
      <p:sp>
        <p:nvSpPr>
          <p:cNvPr id="3" name="Content Placeholder 2">
            <a:extLst>
              <a:ext uri="{FF2B5EF4-FFF2-40B4-BE49-F238E27FC236}">
                <a16:creationId xmlns:a16="http://schemas.microsoft.com/office/drawing/2014/main" id="{BC4D20D7-FE2A-CAEB-CA05-69B05AF7ED21}"/>
              </a:ext>
            </a:extLst>
          </p:cNvPr>
          <p:cNvSpPr>
            <a:spLocks noGrp="1"/>
          </p:cNvSpPr>
          <p:nvPr>
            <p:ph idx="1"/>
          </p:nvPr>
        </p:nvSpPr>
        <p:spPr>
          <a:xfrm>
            <a:off x="838200" y="5061971"/>
            <a:ext cx="10515600" cy="1180420"/>
          </a:xfrm>
        </p:spPr>
        <p:txBody>
          <a:bodyPr>
            <a:normAutofit lnSpcReduction="10000"/>
          </a:bodyPr>
          <a:lstStyle/>
          <a:p>
            <a:r>
              <a:rPr lang="en-IN" sz="2400"/>
              <a:t>The </a:t>
            </a:r>
            <a:r>
              <a:rPr lang="en-IN" sz="2400">
                <a:solidFill>
                  <a:srgbClr val="7030A0"/>
                </a:solidFill>
              </a:rPr>
              <a:t>modules</a:t>
            </a:r>
            <a:r>
              <a:rPr lang="en-IN" sz="2400"/>
              <a:t> can see (and use) the </a:t>
            </a:r>
            <a:r>
              <a:rPr lang="en-IN" sz="2400">
                <a:solidFill>
                  <a:srgbClr val="00B050"/>
                </a:solidFill>
              </a:rPr>
              <a:t>kernel’s</a:t>
            </a:r>
            <a:r>
              <a:rPr lang="en-IN" sz="2400"/>
              <a:t> symbol table</a:t>
            </a:r>
          </a:p>
          <a:p>
            <a:r>
              <a:rPr lang="en-IN" sz="2400"/>
              <a:t>A </a:t>
            </a:r>
            <a:r>
              <a:rPr lang="en-IN" sz="2400">
                <a:solidFill>
                  <a:srgbClr val="0070C0"/>
                </a:solidFill>
              </a:rPr>
              <a:t>module</a:t>
            </a:r>
            <a:r>
              <a:rPr lang="en-IN" sz="2400"/>
              <a:t> can also see (and use) the </a:t>
            </a:r>
            <a:r>
              <a:rPr lang="en-IN" sz="2400">
                <a:solidFill>
                  <a:srgbClr val="C00000"/>
                </a:solidFill>
              </a:rPr>
              <a:t>symbol</a:t>
            </a:r>
            <a:r>
              <a:rPr lang="en-IN" sz="2400"/>
              <a:t> tables of other modules</a:t>
            </a:r>
          </a:p>
          <a:p>
            <a:pPr lvl="1"/>
            <a:r>
              <a:rPr lang="en-IN"/>
              <a:t>We can make one </a:t>
            </a:r>
            <a:r>
              <a:rPr lang="en-IN">
                <a:solidFill>
                  <a:srgbClr val="7030A0"/>
                </a:solidFill>
              </a:rPr>
              <a:t>module</a:t>
            </a:r>
            <a:r>
              <a:rPr lang="en-IN"/>
              <a:t> load after another to enforce a </a:t>
            </a:r>
            <a:r>
              <a:rPr lang="en-IN">
                <a:solidFill>
                  <a:srgbClr val="FF0000"/>
                </a:solidFill>
              </a:rPr>
              <a:t>relationship</a:t>
            </a:r>
          </a:p>
          <a:p>
            <a:pPr lvl="1"/>
            <a:endParaRPr lang="en-IN" sz="2000"/>
          </a:p>
        </p:txBody>
      </p:sp>
      <p:sp>
        <p:nvSpPr>
          <p:cNvPr id="4" name="Footer Placeholder 3">
            <a:extLst>
              <a:ext uri="{FF2B5EF4-FFF2-40B4-BE49-F238E27FC236}">
                <a16:creationId xmlns:a16="http://schemas.microsoft.com/office/drawing/2014/main" id="{43E49342-0D13-7D1F-5C0C-8BD99BADE3E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8D65234-AF5A-E85E-80BD-DA02D88BC7D5}"/>
              </a:ext>
            </a:extLst>
          </p:cNvPr>
          <p:cNvSpPr>
            <a:spLocks noGrp="1"/>
          </p:cNvSpPr>
          <p:nvPr>
            <p:ph type="sldNum" sz="quarter" idx="12"/>
          </p:nvPr>
        </p:nvSpPr>
        <p:spPr/>
        <p:txBody>
          <a:bodyPr/>
          <a:lstStyle/>
          <a:p>
            <a:fld id="{330EA680-D336-4FF7-8B7A-9848BB0A1C32}" type="slidenum">
              <a:rPr lang="en-US" smtClean="0"/>
              <a:t>55</a:t>
            </a:fld>
            <a:endParaRPr lang="en-US"/>
          </a:p>
        </p:txBody>
      </p:sp>
      <p:sp>
        <p:nvSpPr>
          <p:cNvPr id="6" name="Rectangle: Rounded Corners 5">
            <a:extLst>
              <a:ext uri="{FF2B5EF4-FFF2-40B4-BE49-F238E27FC236}">
                <a16:creationId xmlns:a16="http://schemas.microsoft.com/office/drawing/2014/main" id="{9BFBB7F2-A442-A175-E138-B916DC06081A}"/>
              </a:ext>
            </a:extLst>
          </p:cNvPr>
          <p:cNvSpPr/>
          <p:nvPr/>
        </p:nvSpPr>
        <p:spPr>
          <a:xfrm>
            <a:off x="2438401" y="1690688"/>
            <a:ext cx="2754085" cy="63885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kernel symbol table</a:t>
            </a:r>
          </a:p>
        </p:txBody>
      </p:sp>
      <p:sp>
        <p:nvSpPr>
          <p:cNvPr id="7" name="Rectangle 6">
            <a:extLst>
              <a:ext uri="{FF2B5EF4-FFF2-40B4-BE49-F238E27FC236}">
                <a16:creationId xmlns:a16="http://schemas.microsoft.com/office/drawing/2014/main" id="{E8ACFC00-E5CC-7340-F35A-0FEF25F802AE}"/>
              </a:ext>
            </a:extLst>
          </p:cNvPr>
          <p:cNvSpPr/>
          <p:nvPr/>
        </p:nvSpPr>
        <p:spPr>
          <a:xfrm>
            <a:off x="6313714" y="1480457"/>
            <a:ext cx="1480457" cy="15784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8" name="Arrow: Right 7">
            <a:extLst>
              <a:ext uri="{FF2B5EF4-FFF2-40B4-BE49-F238E27FC236}">
                <a16:creationId xmlns:a16="http://schemas.microsoft.com/office/drawing/2014/main" id="{9507A333-CD27-110F-6DDC-5CAEEAB3C64C}"/>
              </a:ext>
            </a:extLst>
          </p:cNvPr>
          <p:cNvSpPr/>
          <p:nvPr/>
        </p:nvSpPr>
        <p:spPr>
          <a:xfrm>
            <a:off x="5410200" y="1870075"/>
            <a:ext cx="685800" cy="45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Rectangle 8">
            <a:extLst>
              <a:ext uri="{FF2B5EF4-FFF2-40B4-BE49-F238E27FC236}">
                <a16:creationId xmlns:a16="http://schemas.microsoft.com/office/drawing/2014/main" id="{BF5AD3A3-E419-8191-64C8-532B9773C412}"/>
              </a:ext>
            </a:extLst>
          </p:cNvPr>
          <p:cNvSpPr/>
          <p:nvPr/>
        </p:nvSpPr>
        <p:spPr>
          <a:xfrm>
            <a:off x="6313713" y="3058886"/>
            <a:ext cx="1480457" cy="7837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10" name="Arrow: Right 9">
            <a:extLst>
              <a:ext uri="{FF2B5EF4-FFF2-40B4-BE49-F238E27FC236}">
                <a16:creationId xmlns:a16="http://schemas.microsoft.com/office/drawing/2014/main" id="{E5A17A86-A706-1CC1-FC83-E4160F8932D0}"/>
              </a:ext>
            </a:extLst>
          </p:cNvPr>
          <p:cNvSpPr/>
          <p:nvPr/>
        </p:nvSpPr>
        <p:spPr>
          <a:xfrm>
            <a:off x="5410201" y="3199266"/>
            <a:ext cx="685800" cy="45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 name="Rectangle: Rounded Corners 10">
            <a:extLst>
              <a:ext uri="{FF2B5EF4-FFF2-40B4-BE49-F238E27FC236}">
                <a16:creationId xmlns:a16="http://schemas.microsoft.com/office/drawing/2014/main" id="{F59F2C4F-B020-0E6A-D19E-14224DFA7378}"/>
              </a:ext>
            </a:extLst>
          </p:cNvPr>
          <p:cNvSpPr/>
          <p:nvPr/>
        </p:nvSpPr>
        <p:spPr>
          <a:xfrm>
            <a:off x="2438402" y="3060020"/>
            <a:ext cx="2754085" cy="63885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module 1 symbol table</a:t>
            </a:r>
          </a:p>
        </p:txBody>
      </p:sp>
      <p:sp>
        <p:nvSpPr>
          <p:cNvPr id="12" name="Rectangle 11">
            <a:extLst>
              <a:ext uri="{FF2B5EF4-FFF2-40B4-BE49-F238E27FC236}">
                <a16:creationId xmlns:a16="http://schemas.microsoft.com/office/drawing/2014/main" id="{197023CE-5EF7-0129-A807-31292A54E39C}"/>
              </a:ext>
            </a:extLst>
          </p:cNvPr>
          <p:cNvSpPr/>
          <p:nvPr/>
        </p:nvSpPr>
        <p:spPr>
          <a:xfrm>
            <a:off x="6313712" y="3842657"/>
            <a:ext cx="1480457" cy="7837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13" name="Arrow: Right 12">
            <a:extLst>
              <a:ext uri="{FF2B5EF4-FFF2-40B4-BE49-F238E27FC236}">
                <a16:creationId xmlns:a16="http://schemas.microsoft.com/office/drawing/2014/main" id="{A8F7BEFF-E29A-4128-A1BA-08211B712F4F}"/>
              </a:ext>
            </a:extLst>
          </p:cNvPr>
          <p:cNvSpPr/>
          <p:nvPr/>
        </p:nvSpPr>
        <p:spPr>
          <a:xfrm flipH="1">
            <a:off x="7810500" y="4032591"/>
            <a:ext cx="685800" cy="459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 name="Rectangle: Rounded Corners 13">
            <a:extLst>
              <a:ext uri="{FF2B5EF4-FFF2-40B4-BE49-F238E27FC236}">
                <a16:creationId xmlns:a16="http://schemas.microsoft.com/office/drawing/2014/main" id="{4C4A2E40-43BF-9B30-C0B0-745792E3F00B}"/>
              </a:ext>
            </a:extLst>
          </p:cNvPr>
          <p:cNvSpPr/>
          <p:nvPr/>
        </p:nvSpPr>
        <p:spPr>
          <a:xfrm>
            <a:off x="8610600" y="3987573"/>
            <a:ext cx="2754085" cy="63885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module 2 symbol table</a:t>
            </a:r>
          </a:p>
        </p:txBody>
      </p:sp>
      <p:sp>
        <p:nvSpPr>
          <p:cNvPr id="15" name="Rectangle: Rounded Corners 14">
            <a:extLst>
              <a:ext uri="{FF2B5EF4-FFF2-40B4-BE49-F238E27FC236}">
                <a16:creationId xmlns:a16="http://schemas.microsoft.com/office/drawing/2014/main" id="{5CB9C94A-131A-49FE-E840-0A9BC22BCCB5}"/>
              </a:ext>
            </a:extLst>
          </p:cNvPr>
          <p:cNvSpPr/>
          <p:nvPr/>
        </p:nvSpPr>
        <p:spPr>
          <a:xfrm>
            <a:off x="6313712" y="1793649"/>
            <a:ext cx="1480457" cy="319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6" name="Speech Bubble: Rectangle with Corners Rounded 15">
            <a:extLst>
              <a:ext uri="{FF2B5EF4-FFF2-40B4-BE49-F238E27FC236}">
                <a16:creationId xmlns:a16="http://schemas.microsoft.com/office/drawing/2014/main" id="{129062A5-4404-9ED8-A71A-3BB90604D1C2}"/>
              </a:ext>
            </a:extLst>
          </p:cNvPr>
          <p:cNvSpPr/>
          <p:nvPr/>
        </p:nvSpPr>
        <p:spPr>
          <a:xfrm>
            <a:off x="8496300" y="960211"/>
            <a:ext cx="3325586" cy="730477"/>
          </a:xfrm>
          <a:prstGeom prst="wedgeRoundRectCallout">
            <a:avLst>
              <a:gd name="adj1" fmla="val -66987"/>
              <a:gd name="adj2" fmla="val 833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Address of a function/ global variable</a:t>
            </a:r>
          </a:p>
        </p:txBody>
      </p:sp>
    </p:spTree>
    <p:extLst>
      <p:ext uri="{BB962C8B-B14F-4D97-AF65-F5344CB8AC3E}">
        <p14:creationId xmlns:p14="http://schemas.microsoft.com/office/powerpoint/2010/main" val="2420356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CA199-6D5D-F0C8-4E0D-50B96BF201D5}"/>
              </a:ext>
            </a:extLst>
          </p:cNvPr>
          <p:cNvSpPr>
            <a:spLocks noGrp="1"/>
          </p:cNvSpPr>
          <p:nvPr>
            <p:ph type="title"/>
          </p:nvPr>
        </p:nvSpPr>
        <p:spPr/>
        <p:txBody>
          <a:bodyPr/>
          <a:lstStyle/>
          <a:p>
            <a:r>
              <a:rPr lang="en-IN" i="1"/>
              <a:t>struct </a:t>
            </a:r>
            <a:r>
              <a:rPr lang="en-IN" i="1" err="1"/>
              <a:t>device_driver</a:t>
            </a:r>
            <a:endParaRPr lang="en-IN" i="1"/>
          </a:p>
        </p:txBody>
      </p:sp>
      <p:sp>
        <p:nvSpPr>
          <p:cNvPr id="4" name="Footer Placeholder 3">
            <a:extLst>
              <a:ext uri="{FF2B5EF4-FFF2-40B4-BE49-F238E27FC236}">
                <a16:creationId xmlns:a16="http://schemas.microsoft.com/office/drawing/2014/main" id="{60474B89-3C7E-3AA9-34C1-E78A4B0AD6C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A7EFEB4-546E-253B-EE25-12A3D4851CCF}"/>
              </a:ext>
            </a:extLst>
          </p:cNvPr>
          <p:cNvSpPr>
            <a:spLocks noGrp="1"/>
          </p:cNvSpPr>
          <p:nvPr>
            <p:ph type="sldNum" sz="quarter" idx="12"/>
          </p:nvPr>
        </p:nvSpPr>
        <p:spPr/>
        <p:txBody>
          <a:bodyPr/>
          <a:lstStyle/>
          <a:p>
            <a:fld id="{330EA680-D336-4FF7-8B7A-9848BB0A1C32}" type="slidenum">
              <a:rPr lang="en-US" smtClean="0"/>
              <a:t>56</a:t>
            </a:fld>
            <a:endParaRPr lang="en-US"/>
          </a:p>
        </p:txBody>
      </p:sp>
      <p:sp>
        <p:nvSpPr>
          <p:cNvPr id="6" name="Rectangle 5">
            <a:extLst>
              <a:ext uri="{FF2B5EF4-FFF2-40B4-BE49-F238E27FC236}">
                <a16:creationId xmlns:a16="http://schemas.microsoft.com/office/drawing/2014/main" id="{42313F97-849D-FDE2-ACF6-E53C31237050}"/>
              </a:ext>
            </a:extLst>
          </p:cNvPr>
          <p:cNvSpPr/>
          <p:nvPr/>
        </p:nvSpPr>
        <p:spPr>
          <a:xfrm>
            <a:off x="6174080" y="302985"/>
            <a:ext cx="4569701" cy="4249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/device/</a:t>
            </a:r>
            <a:r>
              <a:rPr lang="en-IN" sz="2400" err="1"/>
              <a:t>driver.h</a:t>
            </a:r>
            <a:endParaRPr lang="en-IN" sz="2400"/>
          </a:p>
        </p:txBody>
      </p:sp>
      <p:pic>
        <p:nvPicPr>
          <p:cNvPr id="7" name="Picture 6">
            <a:extLst>
              <a:ext uri="{FF2B5EF4-FFF2-40B4-BE49-F238E27FC236}">
                <a16:creationId xmlns:a16="http://schemas.microsoft.com/office/drawing/2014/main" id="{4D972FC9-225C-49EB-AA0D-B36ED277DC6C}"/>
              </a:ext>
            </a:extLst>
          </p:cNvPr>
          <p:cNvPicPr>
            <a:picLocks noChangeAspect="1"/>
          </p:cNvPicPr>
          <p:nvPr/>
        </p:nvPicPr>
        <p:blipFill>
          <a:blip r:embed="rId2"/>
          <a:stretch>
            <a:fillRect/>
          </a:stretch>
        </p:blipFill>
        <p:spPr>
          <a:xfrm>
            <a:off x="5412996" y="199584"/>
            <a:ext cx="761084" cy="631772"/>
          </a:xfrm>
          <a:prstGeom prst="rect">
            <a:avLst/>
          </a:prstGeom>
        </p:spPr>
      </p:pic>
      <p:sp>
        <p:nvSpPr>
          <p:cNvPr id="8" name="Rectangle 7">
            <a:extLst>
              <a:ext uri="{FF2B5EF4-FFF2-40B4-BE49-F238E27FC236}">
                <a16:creationId xmlns:a16="http://schemas.microsoft.com/office/drawing/2014/main" id="{16E796FE-7797-00B8-0FB0-C2C78601B627}"/>
              </a:ext>
            </a:extLst>
          </p:cNvPr>
          <p:cNvSpPr/>
          <p:nvPr/>
        </p:nvSpPr>
        <p:spPr>
          <a:xfrm>
            <a:off x="793815" y="1774370"/>
            <a:ext cx="9928614" cy="4581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9" name="Picture 8" descr="Icon&#10;&#10;Description automatically generated">
            <a:extLst>
              <a:ext uri="{FF2B5EF4-FFF2-40B4-BE49-F238E27FC236}">
                <a16:creationId xmlns:a16="http://schemas.microsoft.com/office/drawing/2014/main" id="{D9DEAD95-5B86-132E-1049-BE4A76D488A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7630" y="1429701"/>
            <a:ext cx="656900" cy="587104"/>
          </a:xfrm>
          <a:prstGeom prst="rect">
            <a:avLst/>
          </a:prstGeom>
        </p:spPr>
      </p:pic>
      <p:sp>
        <p:nvSpPr>
          <p:cNvPr id="10" name="TextBox 9">
            <a:extLst>
              <a:ext uri="{FF2B5EF4-FFF2-40B4-BE49-F238E27FC236}">
                <a16:creationId xmlns:a16="http://schemas.microsoft.com/office/drawing/2014/main" id="{D99E952A-B9FF-587B-A0E2-66B5B0DA093E}"/>
              </a:ext>
            </a:extLst>
          </p:cNvPr>
          <p:cNvSpPr txBox="1"/>
          <p:nvPr/>
        </p:nvSpPr>
        <p:spPr>
          <a:xfrm>
            <a:off x="944530" y="2016805"/>
            <a:ext cx="9005013" cy="4524315"/>
          </a:xfrm>
          <a:prstGeom prst="rect">
            <a:avLst/>
          </a:prstGeom>
          <a:noFill/>
        </p:spPr>
        <p:txBody>
          <a:bodyPr wrap="square" rtlCol="0">
            <a:spAutoFit/>
          </a:bodyPr>
          <a:lstStyle/>
          <a:p>
            <a:r>
              <a:rPr lang="en-IN" sz="2400" dirty="0">
                <a:solidFill>
                  <a:srgbClr val="0070C0"/>
                </a:solidFill>
              </a:rPr>
              <a:t>struct</a:t>
            </a:r>
            <a:r>
              <a:rPr lang="en-IN" sz="2400" dirty="0"/>
              <a:t> </a:t>
            </a:r>
            <a:r>
              <a:rPr lang="en-IN" sz="2400" dirty="0" err="1">
                <a:solidFill>
                  <a:srgbClr val="00B050"/>
                </a:solidFill>
              </a:rPr>
              <a:t>device_driver</a:t>
            </a:r>
            <a:r>
              <a:rPr lang="en-IN" sz="2400" dirty="0">
                <a:solidFill>
                  <a:srgbClr val="00B050"/>
                </a:solidFill>
              </a:rPr>
              <a:t> </a:t>
            </a:r>
            <a:r>
              <a:rPr lang="en-IN" sz="2400" dirty="0"/>
              <a:t>{</a:t>
            </a:r>
          </a:p>
          <a:p>
            <a:endParaRPr lang="en-IN" sz="2400" dirty="0"/>
          </a:p>
          <a:p>
            <a:r>
              <a:rPr lang="en-IN" sz="2400" dirty="0"/>
              <a:t>	</a:t>
            </a:r>
            <a:r>
              <a:rPr lang="en-IN" sz="2400" dirty="0" err="1">
                <a:solidFill>
                  <a:srgbClr val="C00000"/>
                </a:solidFill>
              </a:rPr>
              <a:t>const</a:t>
            </a:r>
            <a:r>
              <a:rPr lang="en-IN" sz="2400" dirty="0">
                <a:solidFill>
                  <a:srgbClr val="C00000"/>
                </a:solidFill>
              </a:rPr>
              <a:t> char </a:t>
            </a:r>
            <a:r>
              <a:rPr lang="en-IN" sz="2400" dirty="0"/>
              <a:t>*name; </a:t>
            </a:r>
            <a:br>
              <a:rPr lang="en-IN" sz="2400" dirty="0"/>
            </a:br>
            <a:r>
              <a:rPr lang="en-IN" sz="2400" dirty="0"/>
              <a:t>	</a:t>
            </a:r>
            <a:r>
              <a:rPr lang="en-IN" sz="2400" dirty="0">
                <a:solidFill>
                  <a:srgbClr val="0070C0"/>
                </a:solidFill>
              </a:rPr>
              <a:t>struct</a:t>
            </a:r>
            <a:r>
              <a:rPr lang="en-IN" sz="2400" dirty="0"/>
              <a:t> </a:t>
            </a:r>
            <a:r>
              <a:rPr lang="en-IN" sz="2400" dirty="0" err="1"/>
              <a:t>bus_type</a:t>
            </a:r>
            <a:r>
              <a:rPr lang="en-IN" sz="2400" dirty="0"/>
              <a:t> *bus;</a:t>
            </a:r>
          </a:p>
          <a:p>
            <a:r>
              <a:rPr lang="en-IN" sz="2400" dirty="0"/>
              <a:t>	</a:t>
            </a:r>
            <a:r>
              <a:rPr lang="en-IN" sz="2400" dirty="0">
                <a:solidFill>
                  <a:srgbClr val="0070C0"/>
                </a:solidFill>
              </a:rPr>
              <a:t>struct</a:t>
            </a:r>
            <a:r>
              <a:rPr lang="en-IN" sz="2400" dirty="0"/>
              <a:t> module *owner; </a:t>
            </a:r>
          </a:p>
          <a:p>
            <a:endParaRPr lang="en-IN" sz="2400" dirty="0"/>
          </a:p>
          <a:p>
            <a:r>
              <a:rPr lang="en-IN" sz="2400" dirty="0"/>
              <a:t>	</a:t>
            </a:r>
            <a:r>
              <a:rPr lang="en-IN" sz="2400" dirty="0">
                <a:solidFill>
                  <a:srgbClr val="0070C0"/>
                </a:solidFill>
              </a:rPr>
              <a:t>struct</a:t>
            </a:r>
            <a:r>
              <a:rPr lang="en-IN" sz="2400" dirty="0"/>
              <a:t> </a:t>
            </a:r>
            <a:r>
              <a:rPr lang="en-IN" sz="2400" dirty="0" err="1"/>
              <a:t>of_device_id</a:t>
            </a:r>
            <a:r>
              <a:rPr lang="en-IN" sz="2400" dirty="0"/>
              <a:t> …; </a:t>
            </a:r>
          </a:p>
          <a:p>
            <a:r>
              <a:rPr lang="en-IN" sz="2400" dirty="0"/>
              <a:t>		</a:t>
            </a:r>
          </a:p>
          <a:p>
            <a:endParaRPr lang="en-IN" sz="2400" dirty="0"/>
          </a:p>
          <a:p>
            <a:endParaRPr lang="en-IN" sz="2400" dirty="0"/>
          </a:p>
          <a:p>
            <a:endParaRPr lang="en-IN" sz="2400" dirty="0"/>
          </a:p>
          <a:p>
            <a:r>
              <a:rPr lang="en-IN" sz="2400" dirty="0"/>
              <a:t>}</a:t>
            </a:r>
            <a:endParaRPr lang="en-IN" dirty="0"/>
          </a:p>
        </p:txBody>
      </p:sp>
      <p:sp>
        <p:nvSpPr>
          <p:cNvPr id="11" name="Right Brace 10">
            <a:extLst>
              <a:ext uri="{FF2B5EF4-FFF2-40B4-BE49-F238E27FC236}">
                <a16:creationId xmlns:a16="http://schemas.microsoft.com/office/drawing/2014/main" id="{0508BE76-5781-D720-FBEE-BCCC91B96DB8}"/>
              </a:ext>
            </a:extLst>
          </p:cNvPr>
          <p:cNvSpPr/>
          <p:nvPr/>
        </p:nvSpPr>
        <p:spPr>
          <a:xfrm>
            <a:off x="4942114" y="2841171"/>
            <a:ext cx="283029" cy="100148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D71C637A-6218-BC3F-843C-9D4A31285198}"/>
              </a:ext>
            </a:extLst>
          </p:cNvPr>
          <p:cNvSpPr/>
          <p:nvPr/>
        </p:nvSpPr>
        <p:spPr>
          <a:xfrm>
            <a:off x="5412996" y="2823074"/>
            <a:ext cx="5940804" cy="1019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Name of this device, type of the bus, name of the module that corresponds to the driver.</a:t>
            </a:r>
          </a:p>
        </p:txBody>
      </p:sp>
      <p:sp>
        <p:nvSpPr>
          <p:cNvPr id="3" name="Rectangle: Rounded Corners 2">
            <a:extLst>
              <a:ext uri="{FF2B5EF4-FFF2-40B4-BE49-F238E27FC236}">
                <a16:creationId xmlns:a16="http://schemas.microsoft.com/office/drawing/2014/main" id="{15CCA71A-9B08-E397-4CC6-83FFDF824006}"/>
              </a:ext>
            </a:extLst>
          </p:cNvPr>
          <p:cNvSpPr/>
          <p:nvPr/>
        </p:nvSpPr>
        <p:spPr>
          <a:xfrm>
            <a:off x="4669971" y="4321629"/>
            <a:ext cx="6977743"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Name and type of the driver (used to match a device)</a:t>
            </a:r>
          </a:p>
        </p:txBody>
      </p:sp>
      <p:sp>
        <p:nvSpPr>
          <p:cNvPr id="13" name="Rectangle: Rounded Corners 12">
            <a:extLst>
              <a:ext uri="{FF2B5EF4-FFF2-40B4-BE49-F238E27FC236}">
                <a16:creationId xmlns:a16="http://schemas.microsoft.com/office/drawing/2014/main" id="{6915BF61-E703-FF35-61BD-6628B29B1ED6}"/>
              </a:ext>
            </a:extLst>
          </p:cNvPr>
          <p:cNvSpPr/>
          <p:nvPr/>
        </p:nvSpPr>
        <p:spPr>
          <a:xfrm>
            <a:off x="1997528" y="4792707"/>
            <a:ext cx="5344886" cy="68570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b="1"/>
              <a:t>function pointers</a:t>
            </a:r>
            <a:r>
              <a:rPr lang="en-IN" sz="2400"/>
              <a:t>: probe, </a:t>
            </a:r>
            <a:r>
              <a:rPr lang="en-IN" sz="2400" err="1"/>
              <a:t>sync_state</a:t>
            </a:r>
            <a:r>
              <a:rPr lang="en-IN" sz="2400"/>
              <a:t>, remove, shutdown, suspend, resume</a:t>
            </a:r>
          </a:p>
        </p:txBody>
      </p:sp>
      <p:sp>
        <p:nvSpPr>
          <p:cNvPr id="14" name="Rectangle: Rounded Corners 13">
            <a:extLst>
              <a:ext uri="{FF2B5EF4-FFF2-40B4-BE49-F238E27FC236}">
                <a16:creationId xmlns:a16="http://schemas.microsoft.com/office/drawing/2014/main" id="{0B170A8D-8215-B7EA-CDDB-4D8142186456}"/>
              </a:ext>
            </a:extLst>
          </p:cNvPr>
          <p:cNvSpPr/>
          <p:nvPr/>
        </p:nvSpPr>
        <p:spPr>
          <a:xfrm>
            <a:off x="1997528" y="5584367"/>
            <a:ext cx="5344886" cy="46808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400"/>
              <a:t>Device specific information</a:t>
            </a:r>
          </a:p>
        </p:txBody>
      </p:sp>
      <p:sp>
        <p:nvSpPr>
          <p:cNvPr id="15" name="Speech Bubble: Rectangle with Corners Rounded 14">
            <a:extLst>
              <a:ext uri="{FF2B5EF4-FFF2-40B4-BE49-F238E27FC236}">
                <a16:creationId xmlns:a16="http://schemas.microsoft.com/office/drawing/2014/main" id="{3AB12ABF-9852-4B4C-D546-52352C81BE0B}"/>
              </a:ext>
            </a:extLst>
          </p:cNvPr>
          <p:cNvSpPr/>
          <p:nvPr/>
        </p:nvSpPr>
        <p:spPr>
          <a:xfrm>
            <a:off x="8033656" y="4898570"/>
            <a:ext cx="3461658" cy="762001"/>
          </a:xfrm>
          <a:prstGeom prst="wedgeRoundRectCallout">
            <a:avLst>
              <a:gd name="adj1" fmla="val -128958"/>
              <a:gd name="adj2" fmla="val -46195"/>
              <a:gd name="adj3" fmla="val 16667"/>
            </a:avLst>
          </a:prstGeom>
          <a:solidFill>
            <a:srgbClr val="4472C4">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Called to bind the driver with a device</a:t>
            </a:r>
          </a:p>
        </p:txBody>
      </p:sp>
    </p:spTree>
    <p:extLst>
      <p:ext uri="{BB962C8B-B14F-4D97-AF65-F5344CB8AC3E}">
        <p14:creationId xmlns:p14="http://schemas.microsoft.com/office/powerpoint/2010/main" val="1976948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B2BB-1F47-21EA-2BAB-6F86998786F0}"/>
              </a:ext>
            </a:extLst>
          </p:cNvPr>
          <p:cNvSpPr>
            <a:spLocks noGrp="1"/>
          </p:cNvSpPr>
          <p:nvPr>
            <p:ph type="title"/>
          </p:nvPr>
        </p:nvSpPr>
        <p:spPr>
          <a:xfrm>
            <a:off x="97971" y="162151"/>
            <a:ext cx="6193972" cy="832304"/>
          </a:xfrm>
        </p:spPr>
        <p:txBody>
          <a:bodyPr>
            <a:normAutofit fontScale="90000"/>
          </a:bodyPr>
          <a:lstStyle/>
          <a:p>
            <a:r>
              <a:rPr lang="en-IN"/>
              <a:t>Add the Disk to the System</a:t>
            </a:r>
          </a:p>
        </p:txBody>
      </p:sp>
      <p:sp>
        <p:nvSpPr>
          <p:cNvPr id="4" name="Footer Placeholder 3">
            <a:extLst>
              <a:ext uri="{FF2B5EF4-FFF2-40B4-BE49-F238E27FC236}">
                <a16:creationId xmlns:a16="http://schemas.microsoft.com/office/drawing/2014/main" id="{FD1AB989-2C4E-7B79-1FAA-C9EAA7D3A68B}"/>
              </a:ext>
            </a:extLst>
          </p:cNvPr>
          <p:cNvSpPr>
            <a:spLocks noGrp="1"/>
          </p:cNvSpPr>
          <p:nvPr>
            <p:ph type="ftr" sz="quarter" idx="11"/>
          </p:nvPr>
        </p:nvSpPr>
        <p:spPr>
          <a:xfrm>
            <a:off x="4038600" y="6203950"/>
            <a:ext cx="4114800" cy="365125"/>
          </a:xfrm>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B60994F-2D78-92BF-3486-52D9909D9E56}"/>
              </a:ext>
            </a:extLst>
          </p:cNvPr>
          <p:cNvSpPr>
            <a:spLocks noGrp="1"/>
          </p:cNvSpPr>
          <p:nvPr>
            <p:ph type="sldNum" sz="quarter" idx="12"/>
          </p:nvPr>
        </p:nvSpPr>
        <p:spPr/>
        <p:txBody>
          <a:bodyPr/>
          <a:lstStyle/>
          <a:p>
            <a:fld id="{330EA680-D336-4FF7-8B7A-9848BB0A1C32}" type="slidenum">
              <a:rPr lang="en-US" smtClean="0"/>
              <a:t>57</a:t>
            </a:fld>
            <a:endParaRPr lang="en-US"/>
          </a:p>
        </p:txBody>
      </p:sp>
      <p:sp>
        <p:nvSpPr>
          <p:cNvPr id="6" name="Rectangle: Rounded Corners 5">
            <a:extLst>
              <a:ext uri="{FF2B5EF4-FFF2-40B4-BE49-F238E27FC236}">
                <a16:creationId xmlns:a16="http://schemas.microsoft.com/office/drawing/2014/main" id="{E44DD81E-1C11-DF29-BB49-8C5299EBD487}"/>
              </a:ext>
            </a:extLst>
          </p:cNvPr>
          <p:cNvSpPr/>
          <p:nvPr/>
        </p:nvSpPr>
        <p:spPr>
          <a:xfrm>
            <a:off x="4027711" y="1061204"/>
            <a:ext cx="4114800" cy="52841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Define a few data structures</a:t>
            </a:r>
          </a:p>
        </p:txBody>
      </p:sp>
      <p:sp>
        <p:nvSpPr>
          <p:cNvPr id="8" name="TextBox 7">
            <a:extLst>
              <a:ext uri="{FF2B5EF4-FFF2-40B4-BE49-F238E27FC236}">
                <a16:creationId xmlns:a16="http://schemas.microsoft.com/office/drawing/2014/main" id="{DA7A8938-D379-353C-1B95-42CA5066CE55}"/>
              </a:ext>
            </a:extLst>
          </p:cNvPr>
          <p:cNvSpPr txBox="1"/>
          <p:nvPr/>
        </p:nvSpPr>
        <p:spPr>
          <a:xfrm>
            <a:off x="517071" y="2048968"/>
            <a:ext cx="5638800" cy="4154984"/>
          </a:xfrm>
          <a:prstGeom prst="rect">
            <a:avLst/>
          </a:prstGeom>
          <a:noFill/>
        </p:spPr>
        <p:txBody>
          <a:bodyPr wrap="square" rtlCol="0">
            <a:spAutoFit/>
          </a:bodyPr>
          <a:lstStyle/>
          <a:p>
            <a:r>
              <a:rPr lang="en-IN" sz="2400" err="1">
                <a:solidFill>
                  <a:srgbClr val="00B050"/>
                </a:solidFill>
              </a:rPr>
              <a:t>dev_t</a:t>
            </a:r>
            <a:r>
              <a:rPr lang="en-IN" sz="2400"/>
              <a:t> </a:t>
            </a:r>
            <a:r>
              <a:rPr lang="en-IN" sz="2400" err="1"/>
              <a:t>devt</a:t>
            </a:r>
            <a:r>
              <a:rPr lang="en-IN" sz="2400"/>
              <a:t>;</a:t>
            </a:r>
          </a:p>
          <a:p>
            <a:r>
              <a:rPr lang="en-IN" sz="2400">
                <a:solidFill>
                  <a:srgbClr val="C00000"/>
                </a:solidFill>
              </a:rPr>
              <a:t>u32</a:t>
            </a:r>
            <a:r>
              <a:rPr lang="en-IN" sz="2400"/>
              <a:t> id;</a:t>
            </a:r>
          </a:p>
          <a:p>
            <a:endParaRPr lang="en-IN" sz="2400">
              <a:solidFill>
                <a:srgbClr val="0070C0"/>
              </a:solidFill>
            </a:endParaRPr>
          </a:p>
          <a:p>
            <a:r>
              <a:rPr lang="en-IN" sz="2400">
                <a:solidFill>
                  <a:srgbClr val="0070C0"/>
                </a:solidFill>
              </a:rPr>
              <a:t>struct</a:t>
            </a:r>
            <a:r>
              <a:rPr lang="en-IN" sz="2400"/>
              <a:t> device *parent;</a:t>
            </a:r>
          </a:p>
          <a:p>
            <a:r>
              <a:rPr lang="en-IN" sz="2400">
                <a:solidFill>
                  <a:srgbClr val="0070C0"/>
                </a:solidFill>
              </a:rPr>
              <a:t>struct</a:t>
            </a:r>
            <a:r>
              <a:rPr lang="en-IN" sz="2400"/>
              <a:t> </a:t>
            </a:r>
            <a:r>
              <a:rPr lang="en-IN" sz="2400" err="1"/>
              <a:t>bus_type</a:t>
            </a:r>
            <a:r>
              <a:rPr lang="en-IN" sz="2400"/>
              <a:t> *bus;</a:t>
            </a:r>
          </a:p>
          <a:p>
            <a:r>
              <a:rPr lang="en-IN" sz="2400">
                <a:solidFill>
                  <a:srgbClr val="0070C0"/>
                </a:solidFill>
              </a:rPr>
              <a:t>struct</a:t>
            </a:r>
            <a:r>
              <a:rPr lang="en-IN" sz="2400"/>
              <a:t> </a:t>
            </a:r>
            <a:r>
              <a:rPr lang="en-IN" sz="2400" err="1"/>
              <a:t>device_driver</a:t>
            </a:r>
            <a:r>
              <a:rPr lang="en-IN" sz="2400"/>
              <a:t> *driver;</a:t>
            </a:r>
          </a:p>
          <a:p>
            <a:endParaRPr lang="en-IN" sz="2400"/>
          </a:p>
          <a:p>
            <a:r>
              <a:rPr lang="en-IN" sz="2400"/>
              <a:t>struct </a:t>
            </a:r>
            <a:r>
              <a:rPr lang="en-IN" sz="2400" err="1"/>
              <a:t>bus_dma_region</a:t>
            </a:r>
            <a:r>
              <a:rPr lang="en-IN" sz="2400"/>
              <a:t> *</a:t>
            </a:r>
            <a:r>
              <a:rPr lang="en-IN" sz="2400" err="1"/>
              <a:t>dma_range_map</a:t>
            </a:r>
            <a:r>
              <a:rPr lang="en-IN" sz="2400"/>
              <a:t>;</a:t>
            </a:r>
          </a:p>
          <a:p>
            <a:r>
              <a:rPr lang="en-IN" sz="2400">
                <a:solidFill>
                  <a:srgbClr val="0070C0"/>
                </a:solidFill>
              </a:rPr>
              <a:t>struct</a:t>
            </a:r>
            <a:r>
              <a:rPr lang="en-IN" sz="2400"/>
              <a:t> </a:t>
            </a:r>
            <a:r>
              <a:rPr lang="en-IN" sz="2400" err="1"/>
              <a:t>list_head</a:t>
            </a:r>
            <a:r>
              <a:rPr lang="en-IN" sz="2400"/>
              <a:t> </a:t>
            </a:r>
            <a:r>
              <a:rPr lang="en-IN" sz="2400" err="1"/>
              <a:t>dma_pools</a:t>
            </a:r>
            <a:r>
              <a:rPr lang="en-IN" sz="2400"/>
              <a:t>;</a:t>
            </a:r>
          </a:p>
          <a:p>
            <a:r>
              <a:rPr lang="en-IN" sz="2400">
                <a:solidFill>
                  <a:srgbClr val="0070C0"/>
                </a:solidFill>
              </a:rPr>
              <a:t>struct</a:t>
            </a:r>
            <a:r>
              <a:rPr lang="en-IN" sz="2400"/>
              <a:t> </a:t>
            </a:r>
            <a:r>
              <a:rPr lang="en-IN" sz="2400" err="1"/>
              <a:t>device_physical_location</a:t>
            </a:r>
            <a:r>
              <a:rPr lang="en-IN" sz="2400"/>
              <a:t>                     *</a:t>
            </a:r>
            <a:r>
              <a:rPr lang="en-IN" sz="2400" err="1"/>
              <a:t>physical_location</a:t>
            </a:r>
            <a:r>
              <a:rPr lang="en-IN" sz="2400"/>
              <a:t>;</a:t>
            </a:r>
            <a:endParaRPr lang="en-IN" sz="2000"/>
          </a:p>
        </p:txBody>
      </p:sp>
      <p:sp>
        <p:nvSpPr>
          <p:cNvPr id="10" name="Speech Bubble: Rectangle with Corners Rounded 9">
            <a:extLst>
              <a:ext uri="{FF2B5EF4-FFF2-40B4-BE49-F238E27FC236}">
                <a16:creationId xmlns:a16="http://schemas.microsoft.com/office/drawing/2014/main" id="{C5EBAD41-B3D8-4EB5-6DAC-84EC7BDF48A6}"/>
              </a:ext>
            </a:extLst>
          </p:cNvPr>
          <p:cNvSpPr/>
          <p:nvPr/>
        </p:nvSpPr>
        <p:spPr>
          <a:xfrm>
            <a:off x="5715000" y="2308679"/>
            <a:ext cx="2035629" cy="891721"/>
          </a:xfrm>
          <a:prstGeom prst="wedgeRoundRectCallout">
            <a:avLst>
              <a:gd name="adj1" fmla="val -222437"/>
              <a:gd name="adj2" fmla="val -2661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Device identifier</a:t>
            </a:r>
          </a:p>
        </p:txBody>
      </p:sp>
      <p:sp>
        <p:nvSpPr>
          <p:cNvPr id="11" name="Right Brace 10">
            <a:extLst>
              <a:ext uri="{FF2B5EF4-FFF2-40B4-BE49-F238E27FC236}">
                <a16:creationId xmlns:a16="http://schemas.microsoft.com/office/drawing/2014/main" id="{9B878D57-8378-0BEC-5559-8277C6D9EAC4}"/>
              </a:ext>
            </a:extLst>
          </p:cNvPr>
          <p:cNvSpPr/>
          <p:nvPr/>
        </p:nvSpPr>
        <p:spPr>
          <a:xfrm>
            <a:off x="2111828" y="2175101"/>
            <a:ext cx="185058" cy="52841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Right Brace 11">
            <a:extLst>
              <a:ext uri="{FF2B5EF4-FFF2-40B4-BE49-F238E27FC236}">
                <a16:creationId xmlns:a16="http://schemas.microsoft.com/office/drawing/2014/main" id="{DDACBED6-34E9-FACD-508C-3874F2605745}"/>
              </a:ext>
            </a:extLst>
          </p:cNvPr>
          <p:cNvSpPr/>
          <p:nvPr/>
        </p:nvSpPr>
        <p:spPr>
          <a:xfrm>
            <a:off x="4441370" y="3229201"/>
            <a:ext cx="272144" cy="93322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Speech Bubble: Rectangle with Corners Rounded 12">
            <a:extLst>
              <a:ext uri="{FF2B5EF4-FFF2-40B4-BE49-F238E27FC236}">
                <a16:creationId xmlns:a16="http://schemas.microsoft.com/office/drawing/2014/main" id="{94562AD0-3A65-6C18-8E10-384596D92AC4}"/>
              </a:ext>
            </a:extLst>
          </p:cNvPr>
          <p:cNvSpPr/>
          <p:nvPr/>
        </p:nvSpPr>
        <p:spPr>
          <a:xfrm>
            <a:off x="5715000" y="3364593"/>
            <a:ext cx="2035629" cy="891721"/>
          </a:xfrm>
          <a:prstGeom prst="wedgeRoundRectCallout">
            <a:avLst>
              <a:gd name="adj1" fmla="val -94630"/>
              <a:gd name="adj2" fmla="val -1807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High-level information</a:t>
            </a:r>
          </a:p>
        </p:txBody>
      </p:sp>
      <p:sp>
        <p:nvSpPr>
          <p:cNvPr id="14" name="Right Brace 13">
            <a:extLst>
              <a:ext uri="{FF2B5EF4-FFF2-40B4-BE49-F238E27FC236}">
                <a16:creationId xmlns:a16="http://schemas.microsoft.com/office/drawing/2014/main" id="{FD19AD6F-49FF-D875-F619-248E228079C8}"/>
              </a:ext>
            </a:extLst>
          </p:cNvPr>
          <p:cNvSpPr/>
          <p:nvPr/>
        </p:nvSpPr>
        <p:spPr>
          <a:xfrm>
            <a:off x="6095999" y="4690836"/>
            <a:ext cx="293913" cy="69759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Speech Bubble: Rectangle with Corners Rounded 14">
            <a:extLst>
              <a:ext uri="{FF2B5EF4-FFF2-40B4-BE49-F238E27FC236}">
                <a16:creationId xmlns:a16="http://schemas.microsoft.com/office/drawing/2014/main" id="{1CF61CC7-0BC6-3078-2C02-5927A4DBABC5}"/>
              </a:ext>
            </a:extLst>
          </p:cNvPr>
          <p:cNvSpPr/>
          <p:nvPr/>
        </p:nvSpPr>
        <p:spPr>
          <a:xfrm>
            <a:off x="8022769" y="3990069"/>
            <a:ext cx="2035629" cy="891721"/>
          </a:xfrm>
          <a:prstGeom prst="wedgeRoundRectCallout">
            <a:avLst>
              <a:gd name="adj1" fmla="val -126716"/>
              <a:gd name="adj2" fmla="val 588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DMA regions</a:t>
            </a:r>
          </a:p>
        </p:txBody>
      </p:sp>
      <p:sp>
        <p:nvSpPr>
          <p:cNvPr id="16" name="Speech Bubble: Rectangle with Corners Rounded 15">
            <a:extLst>
              <a:ext uri="{FF2B5EF4-FFF2-40B4-BE49-F238E27FC236}">
                <a16:creationId xmlns:a16="http://schemas.microsoft.com/office/drawing/2014/main" id="{E4D47400-490D-D38F-5CC5-A993E5E80D5F}"/>
              </a:ext>
            </a:extLst>
          </p:cNvPr>
          <p:cNvSpPr/>
          <p:nvPr/>
        </p:nvSpPr>
        <p:spPr>
          <a:xfrm>
            <a:off x="7407729" y="5226730"/>
            <a:ext cx="4267200" cy="941160"/>
          </a:xfrm>
          <a:prstGeom prst="wedgeRoundRectCallout">
            <a:avLst>
              <a:gd name="adj1" fmla="val -115343"/>
              <a:gd name="adj2" fmla="val -296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Location of the device: dock, lid, position on the motherboard</a:t>
            </a:r>
          </a:p>
        </p:txBody>
      </p:sp>
      <p:sp>
        <p:nvSpPr>
          <p:cNvPr id="17" name="Rectangle: Rounded Corners 16">
            <a:extLst>
              <a:ext uri="{FF2B5EF4-FFF2-40B4-BE49-F238E27FC236}">
                <a16:creationId xmlns:a16="http://schemas.microsoft.com/office/drawing/2014/main" id="{9D437A74-6FD0-0465-F806-7EE918252B98}"/>
              </a:ext>
            </a:extLst>
          </p:cNvPr>
          <p:cNvSpPr/>
          <p:nvPr/>
        </p:nvSpPr>
        <p:spPr>
          <a:xfrm>
            <a:off x="7326086" y="348343"/>
            <a:ext cx="3657600" cy="6220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i="1" err="1">
                <a:solidFill>
                  <a:srgbClr val="0070C0"/>
                </a:solidFill>
              </a:rPr>
              <a:t>device_add_disk</a:t>
            </a:r>
            <a:r>
              <a:rPr lang="en-IN" sz="2400" b="1" i="1">
                <a:solidFill>
                  <a:srgbClr val="0070C0"/>
                </a:solidFill>
              </a:rPr>
              <a:t>(…)</a:t>
            </a:r>
          </a:p>
        </p:txBody>
      </p:sp>
      <p:sp>
        <p:nvSpPr>
          <p:cNvPr id="18" name="Rectangle 17">
            <a:extLst>
              <a:ext uri="{FF2B5EF4-FFF2-40B4-BE49-F238E27FC236}">
                <a16:creationId xmlns:a16="http://schemas.microsoft.com/office/drawing/2014/main" id="{8DE3AA56-A91F-A672-7A12-1EA90CC461D5}"/>
              </a:ext>
            </a:extLst>
          </p:cNvPr>
          <p:cNvSpPr/>
          <p:nvPr/>
        </p:nvSpPr>
        <p:spPr>
          <a:xfrm>
            <a:off x="353785" y="1871849"/>
            <a:ext cx="7505701" cy="433210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9" name="Rectangle: Rounded Corners 8">
            <a:extLst>
              <a:ext uri="{FF2B5EF4-FFF2-40B4-BE49-F238E27FC236}">
                <a16:creationId xmlns:a16="http://schemas.microsoft.com/office/drawing/2014/main" id="{ADF263B6-2E14-2594-538D-66C838E9949F}"/>
              </a:ext>
            </a:extLst>
          </p:cNvPr>
          <p:cNvSpPr/>
          <p:nvPr/>
        </p:nvSpPr>
        <p:spPr>
          <a:xfrm>
            <a:off x="2726871" y="1760951"/>
            <a:ext cx="2558143" cy="528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struct device</a:t>
            </a:r>
          </a:p>
        </p:txBody>
      </p:sp>
      <p:pic>
        <p:nvPicPr>
          <p:cNvPr id="19" name="Picture 18" descr="Icon&#10;&#10;Description automatically generated">
            <a:extLst>
              <a:ext uri="{FF2B5EF4-FFF2-40B4-BE49-F238E27FC236}">
                <a16:creationId xmlns:a16="http://schemas.microsoft.com/office/drawing/2014/main" id="{60B63AF5-DF10-02B0-E73C-5FECE5C3E2E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5293" y="1517116"/>
            <a:ext cx="656900" cy="587104"/>
          </a:xfrm>
          <a:prstGeom prst="rect">
            <a:avLst/>
          </a:prstGeom>
        </p:spPr>
      </p:pic>
      <p:pic>
        <p:nvPicPr>
          <p:cNvPr id="3" name="Picture 2">
            <a:extLst>
              <a:ext uri="{FF2B5EF4-FFF2-40B4-BE49-F238E27FC236}">
                <a16:creationId xmlns:a16="http://schemas.microsoft.com/office/drawing/2014/main" id="{4B58A831-B4C3-C121-7C0E-983FC8C9571C}"/>
              </a:ext>
            </a:extLst>
          </p:cNvPr>
          <p:cNvPicPr>
            <a:picLocks noChangeAspect="1"/>
          </p:cNvPicPr>
          <p:nvPr/>
        </p:nvPicPr>
        <p:blipFill>
          <a:blip r:embed="rId4"/>
          <a:stretch>
            <a:fillRect/>
          </a:stretch>
        </p:blipFill>
        <p:spPr>
          <a:xfrm>
            <a:off x="8153400" y="1061204"/>
            <a:ext cx="761084" cy="631772"/>
          </a:xfrm>
          <a:prstGeom prst="rect">
            <a:avLst/>
          </a:prstGeom>
        </p:spPr>
      </p:pic>
      <p:sp>
        <p:nvSpPr>
          <p:cNvPr id="7" name="Rectangle: Rounded Corners 6">
            <a:extLst>
              <a:ext uri="{FF2B5EF4-FFF2-40B4-BE49-F238E27FC236}">
                <a16:creationId xmlns:a16="http://schemas.microsoft.com/office/drawing/2014/main" id="{404C5A6D-22FF-05AE-68A1-7E997C945700}"/>
              </a:ext>
            </a:extLst>
          </p:cNvPr>
          <p:cNvSpPr/>
          <p:nvPr/>
        </p:nvSpPr>
        <p:spPr>
          <a:xfrm>
            <a:off x="8914484" y="1129179"/>
            <a:ext cx="3184006" cy="6317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device.h</a:t>
            </a:r>
            <a:endParaRPr lang="en-IN" sz="2400"/>
          </a:p>
        </p:txBody>
      </p:sp>
    </p:spTree>
    <p:extLst>
      <p:ext uri="{BB962C8B-B14F-4D97-AF65-F5344CB8AC3E}">
        <p14:creationId xmlns:p14="http://schemas.microsoft.com/office/powerpoint/2010/main" val="1665870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A5478-13F4-97BD-C198-9209DD8ABDC4}"/>
              </a:ext>
            </a:extLst>
          </p:cNvPr>
          <p:cNvSpPr>
            <a:spLocks noGrp="1"/>
          </p:cNvSpPr>
          <p:nvPr>
            <p:ph type="title"/>
          </p:nvPr>
        </p:nvSpPr>
        <p:spPr/>
        <p:txBody>
          <a:bodyPr/>
          <a:lstStyle/>
          <a:p>
            <a:r>
              <a:rPr lang="en-IN"/>
              <a:t>A Note about </a:t>
            </a:r>
            <a:r>
              <a:rPr lang="en-IN" i="1" err="1"/>
              <a:t>bus_type</a:t>
            </a:r>
            <a:endParaRPr lang="en-IN"/>
          </a:p>
        </p:txBody>
      </p:sp>
      <p:sp>
        <p:nvSpPr>
          <p:cNvPr id="3" name="Content Placeholder 2">
            <a:extLst>
              <a:ext uri="{FF2B5EF4-FFF2-40B4-BE49-F238E27FC236}">
                <a16:creationId xmlns:a16="http://schemas.microsoft.com/office/drawing/2014/main" id="{1FA1B4CA-79A2-F2CB-C70A-22892A704F81}"/>
              </a:ext>
            </a:extLst>
          </p:cNvPr>
          <p:cNvSpPr>
            <a:spLocks noGrp="1"/>
          </p:cNvSpPr>
          <p:nvPr>
            <p:ph idx="1"/>
          </p:nvPr>
        </p:nvSpPr>
        <p:spPr>
          <a:xfrm>
            <a:off x="838200" y="3272009"/>
            <a:ext cx="10515600" cy="2904953"/>
          </a:xfrm>
        </p:spPr>
        <p:txBody>
          <a:bodyPr>
            <a:normAutofit/>
          </a:bodyPr>
          <a:lstStyle/>
          <a:p>
            <a:r>
              <a:rPr lang="en-IN" sz="2400"/>
              <a:t>Every bus has a single </a:t>
            </a:r>
            <a:r>
              <a:rPr lang="en-IN" sz="2400">
                <a:solidFill>
                  <a:srgbClr val="0070C0"/>
                </a:solidFill>
              </a:rPr>
              <a:t>device</a:t>
            </a:r>
            <a:r>
              <a:rPr lang="en-IN" sz="2400"/>
              <a:t> that is considered the </a:t>
            </a:r>
            <a:r>
              <a:rPr lang="en-IN" sz="2400">
                <a:solidFill>
                  <a:srgbClr val="C00000"/>
                </a:solidFill>
              </a:rPr>
              <a:t>parent</a:t>
            </a:r>
            <a:r>
              <a:rPr lang="en-IN" sz="2400"/>
              <a:t> (this could be </a:t>
            </a:r>
            <a:r>
              <a:rPr lang="en-IN" sz="2400">
                <a:solidFill>
                  <a:srgbClr val="0070C0"/>
                </a:solidFill>
              </a:rPr>
              <a:t>virtual</a:t>
            </a:r>
            <a:r>
              <a:rPr lang="en-IN" sz="2400"/>
              <a:t> also). Along with the parent, it contains </a:t>
            </a:r>
            <a:r>
              <a:rPr lang="en-IN" sz="2400">
                <a:solidFill>
                  <a:srgbClr val="FF0000"/>
                </a:solidFill>
              </a:rPr>
              <a:t>multiple</a:t>
            </a:r>
            <a:r>
              <a:rPr lang="en-IN" sz="2400"/>
              <a:t> devices and </a:t>
            </a:r>
            <a:r>
              <a:rPr lang="en-IN" sz="2400">
                <a:solidFill>
                  <a:srgbClr val="7030A0"/>
                </a:solidFill>
              </a:rPr>
              <a:t>device drivers</a:t>
            </a:r>
            <a:r>
              <a:rPr lang="en-IN" sz="2400"/>
              <a:t>.</a:t>
            </a:r>
          </a:p>
          <a:p>
            <a:r>
              <a:rPr lang="en-IN" sz="2400"/>
              <a:t>Common </a:t>
            </a:r>
            <a:r>
              <a:rPr lang="en-IN" sz="2400">
                <a:solidFill>
                  <a:srgbClr val="00B050"/>
                </a:solidFill>
              </a:rPr>
              <a:t>function</a:t>
            </a:r>
            <a:r>
              <a:rPr lang="en-IN" sz="2400"/>
              <a:t> pointers:</a:t>
            </a:r>
          </a:p>
          <a:p>
            <a:pPr lvl="1"/>
            <a:r>
              <a:rPr lang="en-IN">
                <a:solidFill>
                  <a:srgbClr val="7030A0"/>
                </a:solidFill>
              </a:rPr>
              <a:t>probe</a:t>
            </a:r>
            <a:r>
              <a:rPr lang="en-IN"/>
              <a:t> </a:t>
            </a:r>
            <a:r>
              <a:rPr lang="en-IN">
                <a:sym typeface="Wingdings" panose="05000000000000000000" pitchFamily="2" charset="2"/>
              </a:rPr>
              <a:t> Check if a device matches a driver.</a:t>
            </a:r>
          </a:p>
          <a:p>
            <a:pPr lvl="1"/>
            <a:r>
              <a:rPr lang="en-IN" err="1">
                <a:solidFill>
                  <a:srgbClr val="FF0000"/>
                </a:solidFill>
                <a:sym typeface="Wingdings" panose="05000000000000000000" pitchFamily="2" charset="2"/>
              </a:rPr>
              <a:t>sync_state</a:t>
            </a:r>
            <a:r>
              <a:rPr lang="en-IN">
                <a:solidFill>
                  <a:srgbClr val="FF0000"/>
                </a:solidFill>
                <a:sym typeface="Wingdings" panose="05000000000000000000" pitchFamily="2" charset="2"/>
              </a:rPr>
              <a:t> </a:t>
            </a:r>
            <a:r>
              <a:rPr lang="en-IN">
                <a:sym typeface="Wingdings" panose="05000000000000000000" pitchFamily="2" charset="2"/>
              </a:rPr>
              <a:t> Sync the device’s state with its software state</a:t>
            </a:r>
          </a:p>
          <a:p>
            <a:pPr lvl="1"/>
            <a:r>
              <a:rPr lang="en-IN">
                <a:solidFill>
                  <a:srgbClr val="C00000"/>
                </a:solidFill>
                <a:sym typeface="Wingdings" panose="05000000000000000000" pitchFamily="2" charset="2"/>
              </a:rPr>
              <a:t>remove/shutdown/suspend/resume/online/offline </a:t>
            </a:r>
            <a:r>
              <a:rPr lang="en-IN">
                <a:sym typeface="Wingdings" panose="05000000000000000000" pitchFamily="2" charset="2"/>
              </a:rPr>
              <a:t> Self-explanatory</a:t>
            </a:r>
          </a:p>
          <a:p>
            <a:pPr lvl="1"/>
            <a:r>
              <a:rPr lang="en-IN" err="1">
                <a:solidFill>
                  <a:srgbClr val="00B050"/>
                </a:solidFill>
                <a:sym typeface="Wingdings" panose="05000000000000000000" pitchFamily="2" charset="2"/>
              </a:rPr>
              <a:t>dma_configure</a:t>
            </a:r>
            <a:r>
              <a:rPr lang="en-IN">
                <a:solidFill>
                  <a:srgbClr val="00B050"/>
                </a:solidFill>
                <a:sym typeface="Wingdings" panose="05000000000000000000" pitchFamily="2" charset="2"/>
              </a:rPr>
              <a:t> </a:t>
            </a:r>
            <a:r>
              <a:rPr lang="en-IN">
                <a:sym typeface="Wingdings" panose="05000000000000000000" pitchFamily="2" charset="2"/>
              </a:rPr>
              <a:t> Manage the DMA space associated with the bus</a:t>
            </a:r>
            <a:endParaRPr lang="en-IN"/>
          </a:p>
        </p:txBody>
      </p:sp>
      <p:sp>
        <p:nvSpPr>
          <p:cNvPr id="4" name="Footer Placeholder 3">
            <a:extLst>
              <a:ext uri="{FF2B5EF4-FFF2-40B4-BE49-F238E27FC236}">
                <a16:creationId xmlns:a16="http://schemas.microsoft.com/office/drawing/2014/main" id="{94D43B19-690B-43B5-044A-CF7EDC1A1054}"/>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76BDC6BF-ECDB-F9FB-09A2-EA1EC9F9CD4F}"/>
              </a:ext>
            </a:extLst>
          </p:cNvPr>
          <p:cNvSpPr>
            <a:spLocks noGrp="1"/>
          </p:cNvSpPr>
          <p:nvPr>
            <p:ph type="sldNum" sz="quarter" idx="12"/>
          </p:nvPr>
        </p:nvSpPr>
        <p:spPr/>
        <p:txBody>
          <a:bodyPr/>
          <a:lstStyle/>
          <a:p>
            <a:fld id="{330EA680-D336-4FF7-8B7A-9848BB0A1C32}" type="slidenum">
              <a:rPr lang="en-US" smtClean="0"/>
              <a:t>58</a:t>
            </a:fld>
            <a:endParaRPr lang="en-US"/>
          </a:p>
        </p:txBody>
      </p:sp>
      <p:sp>
        <p:nvSpPr>
          <p:cNvPr id="6" name="Rectangle: Top Corners Rounded 5">
            <a:extLst>
              <a:ext uri="{FF2B5EF4-FFF2-40B4-BE49-F238E27FC236}">
                <a16:creationId xmlns:a16="http://schemas.microsoft.com/office/drawing/2014/main" id="{53003129-88DE-0F44-C649-87E28A4A5A0C}"/>
              </a:ext>
            </a:extLst>
          </p:cNvPr>
          <p:cNvSpPr/>
          <p:nvPr/>
        </p:nvSpPr>
        <p:spPr>
          <a:xfrm>
            <a:off x="1311007" y="1511377"/>
            <a:ext cx="9331287" cy="1391084"/>
          </a:xfrm>
          <a:prstGeom prst="round2Same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Devices are connected to the processor via a bus (represented by </a:t>
            </a:r>
            <a:r>
              <a:rPr lang="en-IN" sz="2400" err="1"/>
              <a:t>bus_type</a:t>
            </a:r>
            <a:r>
              <a:rPr lang="en-IN" sz="2400"/>
              <a:t>). </a:t>
            </a:r>
            <a:r>
              <a:rPr lang="en-IN" sz="2400" i="1"/>
              <a:t>struct </a:t>
            </a:r>
            <a:r>
              <a:rPr lang="en-IN" sz="2400" i="1" err="1"/>
              <a:t>bus_type</a:t>
            </a:r>
            <a:r>
              <a:rPr lang="en-IN" sz="2400" i="1"/>
              <a:t> </a:t>
            </a:r>
            <a:r>
              <a:rPr lang="en-IN" sz="2400"/>
              <a:t>contains a list of function pointers and generic attributes like the name of the bus.</a:t>
            </a:r>
          </a:p>
        </p:txBody>
      </p:sp>
      <p:pic>
        <p:nvPicPr>
          <p:cNvPr id="8" name="Picture 7" descr="A close up of a device&#10;&#10;Description automatically generated">
            <a:extLst>
              <a:ext uri="{FF2B5EF4-FFF2-40B4-BE49-F238E27FC236}">
                <a16:creationId xmlns:a16="http://schemas.microsoft.com/office/drawing/2014/main" id="{26484B40-EDEF-5754-5128-DE7A889C2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483" y="1683624"/>
            <a:ext cx="1266242" cy="1266242"/>
          </a:xfrm>
          <a:prstGeom prst="rect">
            <a:avLst/>
          </a:prstGeom>
        </p:spPr>
      </p:pic>
      <p:pic>
        <p:nvPicPr>
          <p:cNvPr id="9" name="Picture 8" descr="Shape&#10;&#10;Description automatically generated">
            <a:extLst>
              <a:ext uri="{FF2B5EF4-FFF2-40B4-BE49-F238E27FC236}">
                <a16:creationId xmlns:a16="http://schemas.microsoft.com/office/drawing/2014/main" id="{8F67C43B-A183-3D3F-042C-980E7382D0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522" y="5152427"/>
            <a:ext cx="566329" cy="566329"/>
          </a:xfrm>
          <a:prstGeom prst="rect">
            <a:avLst/>
          </a:prstGeom>
        </p:spPr>
      </p:pic>
    </p:spTree>
    <p:extLst>
      <p:ext uri="{BB962C8B-B14F-4D97-AF65-F5344CB8AC3E}">
        <p14:creationId xmlns:p14="http://schemas.microsoft.com/office/powerpoint/2010/main" val="304025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FC80-A88E-F911-B14B-B1978153FD0F}"/>
              </a:ext>
            </a:extLst>
          </p:cNvPr>
          <p:cNvSpPr>
            <a:spLocks noGrp="1"/>
          </p:cNvSpPr>
          <p:nvPr>
            <p:ph type="title"/>
          </p:nvPr>
        </p:nvSpPr>
        <p:spPr/>
        <p:txBody>
          <a:bodyPr/>
          <a:lstStyle/>
          <a:p>
            <a:r>
              <a:rPr lang="en-IN"/>
              <a:t>Generic Disk (</a:t>
            </a:r>
            <a:r>
              <a:rPr lang="en-IN" i="1"/>
              <a:t>struct </a:t>
            </a:r>
            <a:r>
              <a:rPr lang="en-IN" i="1" err="1"/>
              <a:t>gendisk</a:t>
            </a:r>
            <a:r>
              <a:rPr lang="en-IN"/>
              <a:t>)</a:t>
            </a:r>
          </a:p>
        </p:txBody>
      </p:sp>
      <p:sp>
        <p:nvSpPr>
          <p:cNvPr id="4" name="Footer Placeholder 3">
            <a:extLst>
              <a:ext uri="{FF2B5EF4-FFF2-40B4-BE49-F238E27FC236}">
                <a16:creationId xmlns:a16="http://schemas.microsoft.com/office/drawing/2014/main" id="{9D198D9E-75AB-6BD8-D9A6-F2F88F7C56D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A5DC933-EF66-1CEF-2421-608D78E463BF}"/>
              </a:ext>
            </a:extLst>
          </p:cNvPr>
          <p:cNvSpPr>
            <a:spLocks noGrp="1"/>
          </p:cNvSpPr>
          <p:nvPr>
            <p:ph type="sldNum" sz="quarter" idx="12"/>
          </p:nvPr>
        </p:nvSpPr>
        <p:spPr/>
        <p:txBody>
          <a:bodyPr/>
          <a:lstStyle/>
          <a:p>
            <a:fld id="{330EA680-D336-4FF7-8B7A-9848BB0A1C32}" type="slidenum">
              <a:rPr lang="en-US" smtClean="0"/>
              <a:t>59</a:t>
            </a:fld>
            <a:endParaRPr lang="en-US"/>
          </a:p>
        </p:txBody>
      </p:sp>
      <p:sp>
        <p:nvSpPr>
          <p:cNvPr id="6" name="Rectangle 5">
            <a:extLst>
              <a:ext uri="{FF2B5EF4-FFF2-40B4-BE49-F238E27FC236}">
                <a16:creationId xmlns:a16="http://schemas.microsoft.com/office/drawing/2014/main" id="{CC98609D-6F78-0781-62EA-F1C8F7F788F0}"/>
              </a:ext>
            </a:extLst>
          </p:cNvPr>
          <p:cNvSpPr/>
          <p:nvPr/>
        </p:nvSpPr>
        <p:spPr>
          <a:xfrm>
            <a:off x="718456" y="1796143"/>
            <a:ext cx="7892143" cy="31341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7" name="TextBox 6">
            <a:extLst>
              <a:ext uri="{FF2B5EF4-FFF2-40B4-BE49-F238E27FC236}">
                <a16:creationId xmlns:a16="http://schemas.microsoft.com/office/drawing/2014/main" id="{1D2D8160-CB44-85DF-C5B7-D8F006658746}"/>
              </a:ext>
            </a:extLst>
          </p:cNvPr>
          <p:cNvSpPr txBox="1"/>
          <p:nvPr/>
        </p:nvSpPr>
        <p:spPr>
          <a:xfrm>
            <a:off x="838200" y="1883343"/>
            <a:ext cx="7239000" cy="3046988"/>
          </a:xfrm>
          <a:prstGeom prst="rect">
            <a:avLst/>
          </a:prstGeom>
          <a:noFill/>
        </p:spPr>
        <p:txBody>
          <a:bodyPr wrap="square" rtlCol="0">
            <a:spAutoFit/>
          </a:bodyPr>
          <a:lstStyle/>
          <a:p>
            <a:r>
              <a:rPr lang="en-IN" sz="2400">
                <a:solidFill>
                  <a:srgbClr val="C00000"/>
                </a:solidFill>
              </a:rPr>
              <a:t>int</a:t>
            </a:r>
            <a:r>
              <a:rPr lang="en-IN" sz="2400"/>
              <a:t> major;</a:t>
            </a:r>
          </a:p>
          <a:p>
            <a:r>
              <a:rPr lang="en-IN" sz="2400">
                <a:solidFill>
                  <a:schemeClr val="accent4">
                    <a:lumMod val="75000"/>
                  </a:schemeClr>
                </a:solidFill>
              </a:rPr>
              <a:t>char</a:t>
            </a:r>
            <a:r>
              <a:rPr lang="en-IN" sz="2400"/>
              <a:t> </a:t>
            </a:r>
            <a:r>
              <a:rPr lang="en-IN" sz="2400" err="1"/>
              <a:t>disk_name</a:t>
            </a:r>
            <a:r>
              <a:rPr lang="en-IN" sz="2400"/>
              <a:t>[]; </a:t>
            </a:r>
          </a:p>
          <a:p>
            <a:endParaRPr lang="en-IN" sz="2400"/>
          </a:p>
          <a:p>
            <a:r>
              <a:rPr lang="en-IN" sz="2400">
                <a:solidFill>
                  <a:srgbClr val="FF0000"/>
                </a:solidFill>
              </a:rPr>
              <a:t>struct </a:t>
            </a:r>
            <a:r>
              <a:rPr lang="en-IN" sz="2400" err="1">
                <a:solidFill>
                  <a:srgbClr val="FF0000"/>
                </a:solidFill>
              </a:rPr>
              <a:t>xarray</a:t>
            </a:r>
            <a:r>
              <a:rPr lang="en-IN" sz="2400"/>
              <a:t> </a:t>
            </a:r>
            <a:r>
              <a:rPr lang="en-IN" sz="2400" err="1"/>
              <a:t>part_tbl</a:t>
            </a:r>
            <a:r>
              <a:rPr lang="en-IN" sz="2400"/>
              <a:t>;     /* </a:t>
            </a:r>
            <a:r>
              <a:rPr lang="en-IN" sz="2400">
                <a:solidFill>
                  <a:srgbClr val="00B050"/>
                </a:solidFill>
              </a:rPr>
              <a:t>partition</a:t>
            </a:r>
            <a:r>
              <a:rPr lang="en-IN" sz="2400"/>
              <a:t> table */</a:t>
            </a:r>
          </a:p>
          <a:p>
            <a:r>
              <a:rPr lang="en-IN" sz="2400">
                <a:solidFill>
                  <a:srgbClr val="0070C0"/>
                </a:solidFill>
              </a:rPr>
              <a:t>struct </a:t>
            </a:r>
            <a:r>
              <a:rPr lang="en-IN" sz="2400" err="1"/>
              <a:t>block_device</a:t>
            </a:r>
            <a:r>
              <a:rPr lang="en-IN" sz="2400"/>
              <a:t> *part0;</a:t>
            </a:r>
          </a:p>
          <a:p>
            <a:r>
              <a:rPr lang="en-IN" sz="2400">
                <a:solidFill>
                  <a:srgbClr val="0070C0"/>
                </a:solidFill>
              </a:rPr>
              <a:t>struct</a:t>
            </a:r>
            <a:r>
              <a:rPr lang="en-IN" sz="2400"/>
              <a:t> </a:t>
            </a:r>
            <a:r>
              <a:rPr lang="en-IN" sz="2400" err="1"/>
              <a:t>block_device_operations</a:t>
            </a:r>
            <a:r>
              <a:rPr lang="en-IN" sz="2400"/>
              <a:t> *fops;</a:t>
            </a:r>
          </a:p>
          <a:p>
            <a:endParaRPr lang="en-IN" sz="2400"/>
          </a:p>
          <a:p>
            <a:r>
              <a:rPr lang="en-IN" sz="2400">
                <a:solidFill>
                  <a:srgbClr val="0070C0"/>
                </a:solidFill>
              </a:rPr>
              <a:t>struct</a:t>
            </a:r>
            <a:r>
              <a:rPr lang="en-IN" sz="2400"/>
              <a:t> </a:t>
            </a:r>
            <a:r>
              <a:rPr lang="en-IN" sz="2400" err="1"/>
              <a:t>request_queue</a:t>
            </a:r>
            <a:r>
              <a:rPr lang="en-IN" sz="2400"/>
              <a:t> *queue;</a:t>
            </a:r>
          </a:p>
        </p:txBody>
      </p:sp>
      <p:sp>
        <p:nvSpPr>
          <p:cNvPr id="8" name="Right Brace 7">
            <a:extLst>
              <a:ext uri="{FF2B5EF4-FFF2-40B4-BE49-F238E27FC236}">
                <a16:creationId xmlns:a16="http://schemas.microsoft.com/office/drawing/2014/main" id="{A1DF7412-F511-D7FF-1895-AC9981E53E84}"/>
              </a:ext>
            </a:extLst>
          </p:cNvPr>
          <p:cNvSpPr/>
          <p:nvPr/>
        </p:nvSpPr>
        <p:spPr>
          <a:xfrm>
            <a:off x="3461657" y="1883343"/>
            <a:ext cx="239486" cy="83808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A9608410-3506-B09A-CDA6-6D1D6845D2A0}"/>
              </a:ext>
            </a:extLst>
          </p:cNvPr>
          <p:cNvSpPr/>
          <p:nvPr/>
        </p:nvSpPr>
        <p:spPr>
          <a:xfrm>
            <a:off x="4310742" y="1992143"/>
            <a:ext cx="4060371" cy="620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major number and disk name</a:t>
            </a:r>
          </a:p>
        </p:txBody>
      </p:sp>
      <p:sp>
        <p:nvSpPr>
          <p:cNvPr id="10" name="Right Brace 9">
            <a:extLst>
              <a:ext uri="{FF2B5EF4-FFF2-40B4-BE49-F238E27FC236}">
                <a16:creationId xmlns:a16="http://schemas.microsoft.com/office/drawing/2014/main" id="{4D11285D-C61F-DEEF-C1FE-85A57C97BC0B}"/>
              </a:ext>
            </a:extLst>
          </p:cNvPr>
          <p:cNvSpPr/>
          <p:nvPr/>
        </p:nvSpPr>
        <p:spPr>
          <a:xfrm>
            <a:off x="6694714" y="3124200"/>
            <a:ext cx="304800" cy="9144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7F250F65-B5C0-412F-9A47-F5F50A0D4A00}"/>
              </a:ext>
            </a:extLst>
          </p:cNvPr>
          <p:cNvSpPr/>
          <p:nvPr/>
        </p:nvSpPr>
        <p:spPr>
          <a:xfrm>
            <a:off x="7293429" y="3197690"/>
            <a:ext cx="4666923" cy="76746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Pointer to the partition table and block device (for the first partition)</a:t>
            </a:r>
          </a:p>
        </p:txBody>
      </p:sp>
      <p:sp>
        <p:nvSpPr>
          <p:cNvPr id="12" name="Rectangle: Rounded Corners 11">
            <a:extLst>
              <a:ext uri="{FF2B5EF4-FFF2-40B4-BE49-F238E27FC236}">
                <a16:creationId xmlns:a16="http://schemas.microsoft.com/office/drawing/2014/main" id="{A9EEC7BA-4325-B7F2-A1E5-D8C91AED3793}"/>
              </a:ext>
            </a:extLst>
          </p:cNvPr>
          <p:cNvSpPr/>
          <p:nvPr/>
        </p:nvSpPr>
        <p:spPr>
          <a:xfrm>
            <a:off x="5388429" y="4492140"/>
            <a:ext cx="4060371" cy="4381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List of pending requests</a:t>
            </a:r>
          </a:p>
        </p:txBody>
      </p:sp>
      <p:pic>
        <p:nvPicPr>
          <p:cNvPr id="13" name="Picture 12" descr="Icon&#10;&#10;Description automatically generated">
            <a:extLst>
              <a:ext uri="{FF2B5EF4-FFF2-40B4-BE49-F238E27FC236}">
                <a16:creationId xmlns:a16="http://schemas.microsoft.com/office/drawing/2014/main" id="{E4655BA0-FC09-F797-95AF-84F30D38CD1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01" y="1449864"/>
            <a:ext cx="656900" cy="587104"/>
          </a:xfrm>
          <a:prstGeom prst="rect">
            <a:avLst/>
          </a:prstGeom>
        </p:spPr>
      </p:pic>
      <p:sp>
        <p:nvSpPr>
          <p:cNvPr id="3" name="Rectangle 2">
            <a:extLst>
              <a:ext uri="{FF2B5EF4-FFF2-40B4-BE49-F238E27FC236}">
                <a16:creationId xmlns:a16="http://schemas.microsoft.com/office/drawing/2014/main" id="{EB73CD6E-C97C-F334-7B80-E1082CEBAA1B}"/>
              </a:ext>
            </a:extLst>
          </p:cNvPr>
          <p:cNvSpPr/>
          <p:nvPr/>
        </p:nvSpPr>
        <p:spPr>
          <a:xfrm>
            <a:off x="8054513" y="229836"/>
            <a:ext cx="3416234" cy="37506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blkdev.h</a:t>
            </a:r>
            <a:endParaRPr lang="en-IN" sz="2400"/>
          </a:p>
        </p:txBody>
      </p:sp>
      <p:pic>
        <p:nvPicPr>
          <p:cNvPr id="14" name="Picture 13">
            <a:extLst>
              <a:ext uri="{FF2B5EF4-FFF2-40B4-BE49-F238E27FC236}">
                <a16:creationId xmlns:a16="http://schemas.microsoft.com/office/drawing/2014/main" id="{D35F67D5-1066-E375-2579-765F2127935A}"/>
              </a:ext>
            </a:extLst>
          </p:cNvPr>
          <p:cNvPicPr>
            <a:picLocks noChangeAspect="1"/>
          </p:cNvPicPr>
          <p:nvPr/>
        </p:nvPicPr>
        <p:blipFill>
          <a:blip r:embed="rId4"/>
          <a:stretch>
            <a:fillRect/>
          </a:stretch>
        </p:blipFill>
        <p:spPr>
          <a:xfrm>
            <a:off x="7293429" y="82398"/>
            <a:ext cx="761084" cy="631772"/>
          </a:xfrm>
          <a:prstGeom prst="rect">
            <a:avLst/>
          </a:prstGeom>
        </p:spPr>
      </p:pic>
      <p:sp>
        <p:nvSpPr>
          <p:cNvPr id="15" name="TextBox 14">
            <a:extLst>
              <a:ext uri="{FF2B5EF4-FFF2-40B4-BE49-F238E27FC236}">
                <a16:creationId xmlns:a16="http://schemas.microsoft.com/office/drawing/2014/main" id="{0F1F20AC-75F8-587F-7290-4DDAAB6DD3FA}"/>
              </a:ext>
            </a:extLst>
          </p:cNvPr>
          <p:cNvSpPr txBox="1"/>
          <p:nvPr/>
        </p:nvSpPr>
        <p:spPr>
          <a:xfrm>
            <a:off x="633251" y="5226609"/>
            <a:ext cx="10752291" cy="1200329"/>
          </a:xfrm>
          <a:prstGeom prst="rect">
            <a:avLst/>
          </a:prstGeom>
          <a:noFill/>
        </p:spPr>
        <p:txBody>
          <a:bodyPr wrap="square" rtlCol="0">
            <a:spAutoFit/>
          </a:bodyPr>
          <a:lstStyle/>
          <a:p>
            <a:pPr marL="342900" indent="-342900">
              <a:buFont typeface="Arial" panose="020B0604020202020204" pitchFamily="34" charset="0"/>
              <a:buChar char="•"/>
            </a:pPr>
            <a:r>
              <a:rPr lang="en-IN" sz="2400"/>
              <a:t>This is a </a:t>
            </a:r>
            <a:r>
              <a:rPr lang="en-IN" sz="2400">
                <a:solidFill>
                  <a:srgbClr val="0070C0"/>
                </a:solidFill>
              </a:rPr>
              <a:t>wrapper</a:t>
            </a:r>
            <a:r>
              <a:rPr lang="en-IN" sz="2400"/>
              <a:t> on a block device</a:t>
            </a:r>
          </a:p>
          <a:p>
            <a:pPr marL="342900" indent="-342900">
              <a:buFont typeface="Arial" panose="020B0604020202020204" pitchFamily="34" charset="0"/>
              <a:buChar char="•"/>
            </a:pPr>
            <a:r>
              <a:rPr lang="en-IN" sz="2400"/>
              <a:t>It also contains a pointer to a </a:t>
            </a:r>
            <a:r>
              <a:rPr lang="en-IN" sz="2400">
                <a:solidFill>
                  <a:srgbClr val="0070C0"/>
                </a:solidFill>
              </a:rPr>
              <a:t>struct</a:t>
            </a:r>
            <a:r>
              <a:rPr lang="en-IN" sz="2400"/>
              <a:t> of type </a:t>
            </a:r>
            <a:r>
              <a:rPr lang="en-IN" sz="2400" i="1" err="1">
                <a:solidFill>
                  <a:srgbClr val="C00000"/>
                </a:solidFill>
              </a:rPr>
              <a:t>block_device_operations</a:t>
            </a:r>
            <a:r>
              <a:rPr lang="en-IN" sz="2400">
                <a:solidFill>
                  <a:srgbClr val="C00000"/>
                </a:solidFill>
              </a:rPr>
              <a:t> </a:t>
            </a:r>
            <a:r>
              <a:rPr lang="en-IN" sz="2400">
                <a:sym typeface="Wingdings" panose="05000000000000000000" pitchFamily="2" charset="2"/>
              </a:rPr>
              <a:t> contains a list of </a:t>
            </a:r>
            <a:r>
              <a:rPr lang="en-IN" sz="2400">
                <a:solidFill>
                  <a:srgbClr val="00B050"/>
                </a:solidFill>
                <a:sym typeface="Wingdings" panose="05000000000000000000" pitchFamily="2" charset="2"/>
              </a:rPr>
              <a:t>function pointers </a:t>
            </a:r>
            <a:r>
              <a:rPr lang="en-IN" sz="2400">
                <a:sym typeface="Wingdings" panose="05000000000000000000" pitchFamily="2" charset="2"/>
              </a:rPr>
              <a:t>for opening, releasing and operating a </a:t>
            </a:r>
            <a:r>
              <a:rPr lang="en-IN" sz="2400">
                <a:solidFill>
                  <a:schemeClr val="accent6">
                    <a:lumMod val="75000"/>
                  </a:schemeClr>
                </a:solidFill>
                <a:sym typeface="Wingdings" panose="05000000000000000000" pitchFamily="2" charset="2"/>
              </a:rPr>
              <a:t>block device</a:t>
            </a:r>
            <a:endParaRPr lang="en-IN">
              <a:solidFill>
                <a:schemeClr val="accent6">
                  <a:lumMod val="75000"/>
                </a:schemeClr>
              </a:solidFill>
            </a:endParaRPr>
          </a:p>
        </p:txBody>
      </p:sp>
    </p:spTree>
    <p:extLst>
      <p:ext uri="{BB962C8B-B14F-4D97-AF65-F5344CB8AC3E}">
        <p14:creationId xmlns:p14="http://schemas.microsoft.com/office/powerpoint/2010/main" val="283344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5E8F-0F60-0A5E-68C0-1FB653F4FAEC}"/>
              </a:ext>
            </a:extLst>
          </p:cNvPr>
          <p:cNvSpPr>
            <a:spLocks noGrp="1"/>
          </p:cNvSpPr>
          <p:nvPr>
            <p:ph type="title"/>
          </p:nvPr>
        </p:nvSpPr>
        <p:spPr/>
        <p:txBody>
          <a:bodyPr/>
          <a:lstStyle/>
          <a:p>
            <a:r>
              <a:rPr lang="en-IN"/>
              <a:t>Explanation of the Layers</a:t>
            </a:r>
          </a:p>
        </p:txBody>
      </p:sp>
      <p:sp>
        <p:nvSpPr>
          <p:cNvPr id="3" name="Content Placeholder 2">
            <a:extLst>
              <a:ext uri="{FF2B5EF4-FFF2-40B4-BE49-F238E27FC236}">
                <a16:creationId xmlns:a16="http://schemas.microsoft.com/office/drawing/2014/main" id="{26557746-53B3-9D3F-BF78-2CFB5774ED56}"/>
              </a:ext>
            </a:extLst>
          </p:cNvPr>
          <p:cNvSpPr>
            <a:spLocks noGrp="1"/>
          </p:cNvSpPr>
          <p:nvPr>
            <p:ph idx="1"/>
          </p:nvPr>
        </p:nvSpPr>
        <p:spPr>
          <a:xfrm>
            <a:off x="713014" y="1472974"/>
            <a:ext cx="10765971" cy="4883376"/>
          </a:xfrm>
        </p:spPr>
        <p:txBody>
          <a:bodyPr>
            <a:noAutofit/>
          </a:bodyPr>
          <a:lstStyle/>
          <a:p>
            <a:pPr lvl="0">
              <a:buSzPct val="100000"/>
              <a:buFont typeface="Wingdings" panose="05000000000000000000" pitchFamily="2" charset="2"/>
              <a:buChar char="§"/>
            </a:pPr>
            <a:r>
              <a:rPr lang="en-US" sz="2400">
                <a:solidFill>
                  <a:srgbClr val="2300DC"/>
                </a:solidFill>
                <a:latin typeface="Calibri" panose="020F0502020204030204" pitchFamily="34" charset="0"/>
              </a:rPr>
              <a:t>Physical Layer</a:t>
            </a:r>
          </a:p>
          <a:p>
            <a:pPr lvl="1">
              <a:buSzPct val="100000"/>
              <a:buFont typeface="Wingdings" panose="05000000000000000000" pitchFamily="2" charset="2"/>
              <a:buChar char="§"/>
            </a:pPr>
            <a:r>
              <a:rPr lang="en-US">
                <a:solidFill>
                  <a:srgbClr val="C5000B"/>
                </a:solidFill>
                <a:latin typeface="Calibri" panose="020F0502020204030204" pitchFamily="34" charset="0"/>
              </a:rPr>
              <a:t>Transmission Sublayer</a:t>
            </a:r>
            <a:r>
              <a:rPr lang="en-US">
                <a:latin typeface="Calibri" panose="020F0502020204030204" pitchFamily="34" charset="0"/>
              </a:rPr>
              <a:t> → Defines the electrical specifications of the bus, and the methods of encoding data</a:t>
            </a:r>
          </a:p>
          <a:p>
            <a:pPr lvl="1">
              <a:buSzPct val="100000"/>
              <a:buFont typeface="Wingdings" panose="05000000000000000000" pitchFamily="2" charset="2"/>
              <a:buChar char="§"/>
            </a:pPr>
            <a:r>
              <a:rPr lang="en-US">
                <a:solidFill>
                  <a:srgbClr val="2300DC"/>
                </a:solidFill>
                <a:latin typeface="Calibri" panose="020F0502020204030204" pitchFamily="34" charset="0"/>
              </a:rPr>
              <a:t>Synchronization Sublayer</a:t>
            </a:r>
            <a:r>
              <a:rPr lang="en-US">
                <a:latin typeface="Calibri" panose="020F0502020204030204" pitchFamily="34" charset="0"/>
              </a:rPr>
              <a:t> → The timing of signals</a:t>
            </a:r>
          </a:p>
          <a:p>
            <a:pPr lvl="0">
              <a:buSzPct val="100000"/>
              <a:buFont typeface="Wingdings" panose="05000000000000000000" pitchFamily="2" charset="2"/>
              <a:buChar char="§"/>
            </a:pPr>
            <a:r>
              <a:rPr lang="en-US" sz="2400">
                <a:solidFill>
                  <a:srgbClr val="00AE00"/>
                </a:solidFill>
                <a:latin typeface="Calibri" panose="020F0502020204030204" pitchFamily="34" charset="0"/>
              </a:rPr>
              <a:t>Data link layer</a:t>
            </a:r>
          </a:p>
          <a:p>
            <a:pPr lvl="1">
              <a:buSzPct val="100000"/>
              <a:buFont typeface="Wingdings" panose="05000000000000000000" pitchFamily="2" charset="2"/>
              <a:buChar char="§"/>
            </a:pPr>
            <a:r>
              <a:rPr lang="en-US">
                <a:solidFill>
                  <a:srgbClr val="6B2394"/>
                </a:solidFill>
                <a:latin typeface="Calibri" panose="020F0502020204030204" pitchFamily="34" charset="0"/>
              </a:rPr>
              <a:t>Framing</a:t>
            </a:r>
            <a:r>
              <a:rPr lang="en-US">
                <a:latin typeface="Calibri" panose="020F0502020204030204" pitchFamily="34" charset="0"/>
              </a:rPr>
              <a:t>, </a:t>
            </a:r>
            <a:r>
              <a:rPr lang="en-US">
                <a:solidFill>
                  <a:srgbClr val="B84747"/>
                </a:solidFill>
                <a:latin typeface="Calibri" panose="020F0502020204030204" pitchFamily="34" charset="0"/>
              </a:rPr>
              <a:t>buffering</a:t>
            </a:r>
            <a:r>
              <a:rPr lang="en-US">
                <a:latin typeface="Calibri" panose="020F0502020204030204" pitchFamily="34" charset="0"/>
              </a:rPr>
              <a:t>, </a:t>
            </a:r>
            <a:r>
              <a:rPr lang="en-US">
                <a:solidFill>
                  <a:srgbClr val="DC2300"/>
                </a:solidFill>
                <a:latin typeface="Calibri" panose="020F0502020204030204" pitchFamily="34" charset="0"/>
              </a:rPr>
              <a:t>error correction</a:t>
            </a:r>
            <a:r>
              <a:rPr lang="en-US">
                <a:latin typeface="Calibri" panose="020F0502020204030204" pitchFamily="34" charset="0"/>
              </a:rPr>
              <a:t>, </a:t>
            </a:r>
            <a:r>
              <a:rPr lang="en-US">
                <a:solidFill>
                  <a:srgbClr val="00AE00"/>
                </a:solidFill>
                <a:latin typeface="Calibri" panose="020F0502020204030204" pitchFamily="34" charset="0"/>
              </a:rPr>
              <a:t>transactions</a:t>
            </a:r>
          </a:p>
          <a:p>
            <a:pPr lvl="0">
              <a:buSzPct val="100000"/>
              <a:buFont typeface="Wingdings" panose="05000000000000000000" pitchFamily="2" charset="2"/>
              <a:buChar char="§"/>
            </a:pPr>
            <a:r>
              <a:rPr lang="en-US" sz="2400">
                <a:solidFill>
                  <a:srgbClr val="0084D1"/>
                </a:solidFill>
                <a:latin typeface="Calibri" panose="020F0502020204030204" pitchFamily="34" charset="0"/>
              </a:rPr>
              <a:t>Network Layer</a:t>
            </a:r>
          </a:p>
          <a:p>
            <a:pPr lvl="1">
              <a:buSzPct val="100000"/>
              <a:buFont typeface="Wingdings" panose="05000000000000000000" pitchFamily="2" charset="2"/>
              <a:buChar char="§"/>
            </a:pPr>
            <a:r>
              <a:rPr lang="en-US">
                <a:latin typeface="Calibri" panose="020F0502020204030204" pitchFamily="34" charset="0"/>
              </a:rPr>
              <a:t>I/O device addressing, location, routing</a:t>
            </a:r>
          </a:p>
          <a:p>
            <a:pPr lvl="0">
              <a:buSzPct val="100000"/>
              <a:buFont typeface="Wingdings" panose="05000000000000000000" pitchFamily="2" charset="2"/>
              <a:buChar char="§"/>
            </a:pPr>
            <a:r>
              <a:rPr lang="en-US" sz="2400">
                <a:solidFill>
                  <a:srgbClr val="008000"/>
                </a:solidFill>
                <a:latin typeface="Calibri" panose="020F0502020204030204" pitchFamily="34" charset="0"/>
              </a:rPr>
              <a:t>Protocol Layer</a:t>
            </a:r>
          </a:p>
          <a:p>
            <a:pPr lvl="1">
              <a:buSzPct val="100000"/>
              <a:buFont typeface="Wingdings" panose="05000000000000000000" pitchFamily="2" charset="2"/>
              <a:buChar char="§"/>
            </a:pPr>
            <a:r>
              <a:rPr lang="en-US">
                <a:latin typeface="Calibri" panose="020F0502020204030204" pitchFamily="34" charset="0"/>
              </a:rPr>
              <a:t>End-to-end </a:t>
            </a:r>
            <a:r>
              <a:rPr lang="en-US">
                <a:solidFill>
                  <a:srgbClr val="FF0000"/>
                </a:solidFill>
                <a:latin typeface="Calibri" panose="020F0502020204030204" pitchFamily="34" charset="0"/>
              </a:rPr>
              <a:t>request processing</a:t>
            </a:r>
          </a:p>
          <a:p>
            <a:pPr lvl="1">
              <a:buSzPct val="100000"/>
              <a:buFont typeface="Wingdings" panose="05000000000000000000" pitchFamily="2" charset="2"/>
              <a:buChar char="§"/>
            </a:pPr>
            <a:r>
              <a:rPr lang="en-US">
                <a:solidFill>
                  <a:srgbClr val="FF0000"/>
                </a:solidFill>
                <a:latin typeface="Calibri" panose="020F0502020204030204" pitchFamily="34" charset="0"/>
              </a:rPr>
              <a:t>Interrupts</a:t>
            </a:r>
            <a:r>
              <a:rPr lang="en-US">
                <a:latin typeface="Calibri" panose="020F0502020204030204" pitchFamily="34" charset="0"/>
              </a:rPr>
              <a:t>, and </a:t>
            </a:r>
            <a:r>
              <a:rPr lang="en-US">
                <a:solidFill>
                  <a:srgbClr val="2323DC"/>
                </a:solidFill>
                <a:latin typeface="Calibri" panose="020F0502020204030204" pitchFamily="34" charset="0"/>
              </a:rPr>
              <a:t>polling </a:t>
            </a:r>
            <a:r>
              <a:rPr lang="en-US">
                <a:latin typeface="Calibri" panose="020F0502020204030204" pitchFamily="34" charset="0"/>
              </a:rPr>
              <a:t>(</a:t>
            </a:r>
            <a:r>
              <a:rPr lang="en-US">
                <a:solidFill>
                  <a:srgbClr val="00B050"/>
                </a:solidFill>
                <a:latin typeface="Calibri" panose="020F0502020204030204" pitchFamily="34" charset="0"/>
              </a:rPr>
              <a:t>continue</a:t>
            </a:r>
            <a:r>
              <a:rPr lang="en-US">
                <a:latin typeface="Calibri" panose="020F0502020204030204" pitchFamily="34" charset="0"/>
              </a:rPr>
              <a:t> to read an I/O register until its value changes)</a:t>
            </a:r>
          </a:p>
          <a:p>
            <a:pPr lvl="1">
              <a:buSzPct val="100000"/>
              <a:buFont typeface="Wingdings" panose="05000000000000000000" pitchFamily="2" charset="2"/>
              <a:buChar char="§"/>
            </a:pPr>
            <a:r>
              <a:rPr lang="en-US">
                <a:solidFill>
                  <a:srgbClr val="33CC66"/>
                </a:solidFill>
                <a:latin typeface="Calibri" panose="020F0502020204030204" pitchFamily="34" charset="0"/>
              </a:rPr>
              <a:t>DMA</a:t>
            </a:r>
            <a:r>
              <a:rPr lang="en-US">
                <a:latin typeface="Calibri" panose="020F0502020204030204" pitchFamily="34" charset="0"/>
              </a:rPr>
              <a:t> (Direct Memory Access)</a:t>
            </a:r>
            <a:endParaRPr lang="en-IN"/>
          </a:p>
        </p:txBody>
      </p:sp>
      <p:sp>
        <p:nvSpPr>
          <p:cNvPr id="4" name="Footer Placeholder 3">
            <a:extLst>
              <a:ext uri="{FF2B5EF4-FFF2-40B4-BE49-F238E27FC236}">
                <a16:creationId xmlns:a16="http://schemas.microsoft.com/office/drawing/2014/main" id="{2D941740-0BF1-5BEA-23F3-7EA6D99C783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888D536-7582-0AFA-A388-83595B92D69D}"/>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245434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F3F84-F839-FFDD-A86C-8414190E39E8}"/>
              </a:ext>
            </a:extLst>
          </p:cNvPr>
          <p:cNvSpPr>
            <a:spLocks noGrp="1"/>
          </p:cNvSpPr>
          <p:nvPr>
            <p:ph type="title"/>
          </p:nvPr>
        </p:nvSpPr>
        <p:spPr/>
        <p:txBody>
          <a:bodyPr/>
          <a:lstStyle/>
          <a:p>
            <a:r>
              <a:rPr lang="en-IN" i="1"/>
              <a:t>struct </a:t>
            </a:r>
            <a:r>
              <a:rPr lang="en-IN" i="1" err="1"/>
              <a:t>block_device</a:t>
            </a:r>
            <a:endParaRPr lang="en-IN" i="1"/>
          </a:p>
        </p:txBody>
      </p:sp>
      <p:sp>
        <p:nvSpPr>
          <p:cNvPr id="4" name="Footer Placeholder 3">
            <a:extLst>
              <a:ext uri="{FF2B5EF4-FFF2-40B4-BE49-F238E27FC236}">
                <a16:creationId xmlns:a16="http://schemas.microsoft.com/office/drawing/2014/main" id="{36D820C3-FA7D-B872-834D-63867E147C0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BFFF0E5-150D-0B09-93F8-2CAD103F8CC7}"/>
              </a:ext>
            </a:extLst>
          </p:cNvPr>
          <p:cNvSpPr>
            <a:spLocks noGrp="1"/>
          </p:cNvSpPr>
          <p:nvPr>
            <p:ph type="sldNum" sz="quarter" idx="12"/>
          </p:nvPr>
        </p:nvSpPr>
        <p:spPr/>
        <p:txBody>
          <a:bodyPr/>
          <a:lstStyle/>
          <a:p>
            <a:fld id="{330EA680-D336-4FF7-8B7A-9848BB0A1C32}" type="slidenum">
              <a:rPr lang="en-US" smtClean="0"/>
              <a:t>60</a:t>
            </a:fld>
            <a:endParaRPr lang="en-US"/>
          </a:p>
        </p:txBody>
      </p:sp>
      <p:sp>
        <p:nvSpPr>
          <p:cNvPr id="6" name="Rectangle 5">
            <a:extLst>
              <a:ext uri="{FF2B5EF4-FFF2-40B4-BE49-F238E27FC236}">
                <a16:creationId xmlns:a16="http://schemas.microsoft.com/office/drawing/2014/main" id="{33999550-5B10-DB06-0441-86968767247E}"/>
              </a:ext>
            </a:extLst>
          </p:cNvPr>
          <p:cNvSpPr/>
          <p:nvPr/>
        </p:nvSpPr>
        <p:spPr>
          <a:xfrm>
            <a:off x="793815" y="1774370"/>
            <a:ext cx="9928614" cy="4581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7" name="Picture 6" descr="Icon&#10;&#10;Description automatically generated">
            <a:extLst>
              <a:ext uri="{FF2B5EF4-FFF2-40B4-BE49-F238E27FC236}">
                <a16:creationId xmlns:a16="http://schemas.microsoft.com/office/drawing/2014/main" id="{39551543-9F7E-35EA-FD3A-2952EAC7ED2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7630" y="1429701"/>
            <a:ext cx="656900" cy="587104"/>
          </a:xfrm>
          <a:prstGeom prst="rect">
            <a:avLst/>
          </a:prstGeom>
        </p:spPr>
      </p:pic>
      <p:sp>
        <p:nvSpPr>
          <p:cNvPr id="8" name="TextBox 7">
            <a:extLst>
              <a:ext uri="{FF2B5EF4-FFF2-40B4-BE49-F238E27FC236}">
                <a16:creationId xmlns:a16="http://schemas.microsoft.com/office/drawing/2014/main" id="{D67DE2F0-FD74-20C7-B368-A805A9013343}"/>
              </a:ext>
            </a:extLst>
          </p:cNvPr>
          <p:cNvSpPr txBox="1"/>
          <p:nvPr/>
        </p:nvSpPr>
        <p:spPr>
          <a:xfrm>
            <a:off x="944530" y="1919287"/>
            <a:ext cx="7347857" cy="4154984"/>
          </a:xfrm>
          <a:prstGeom prst="rect">
            <a:avLst/>
          </a:prstGeom>
          <a:noFill/>
        </p:spPr>
        <p:txBody>
          <a:bodyPr wrap="square" rtlCol="0">
            <a:spAutoFit/>
          </a:bodyPr>
          <a:lstStyle/>
          <a:p>
            <a:r>
              <a:rPr lang="en-IN" sz="2400" err="1">
                <a:solidFill>
                  <a:srgbClr val="00B050"/>
                </a:solidFill>
              </a:rPr>
              <a:t>sector_t</a:t>
            </a:r>
            <a:r>
              <a:rPr lang="en-IN" sz="2400"/>
              <a:t> </a:t>
            </a:r>
            <a:r>
              <a:rPr lang="en-IN" sz="2400" err="1"/>
              <a:t>bd_start_sect</a:t>
            </a:r>
            <a:r>
              <a:rPr lang="en-IN" sz="2400"/>
              <a:t>;</a:t>
            </a:r>
          </a:p>
          <a:p>
            <a:r>
              <a:rPr lang="en-IN" sz="2400" err="1">
                <a:solidFill>
                  <a:srgbClr val="00B050"/>
                </a:solidFill>
              </a:rPr>
              <a:t>sector_t</a:t>
            </a:r>
            <a:r>
              <a:rPr lang="en-IN" sz="2400"/>
              <a:t> </a:t>
            </a:r>
            <a:r>
              <a:rPr lang="en-IN" sz="2400" err="1"/>
              <a:t>bd_nr_sectors</a:t>
            </a:r>
            <a:r>
              <a:rPr lang="en-IN" sz="2400"/>
              <a:t>;</a:t>
            </a:r>
          </a:p>
          <a:p>
            <a:endParaRPr lang="en-IN" sz="2400"/>
          </a:p>
          <a:p>
            <a:r>
              <a:rPr lang="en-IN" sz="2400" err="1">
                <a:solidFill>
                  <a:srgbClr val="0070C0"/>
                </a:solidFill>
              </a:rPr>
              <a:t>dev_t</a:t>
            </a:r>
            <a:r>
              <a:rPr lang="en-IN" sz="2400"/>
              <a:t> </a:t>
            </a:r>
            <a:r>
              <a:rPr lang="en-IN" sz="2400" err="1"/>
              <a:t>bd_dev</a:t>
            </a:r>
            <a:r>
              <a:rPr lang="en-IN" sz="2400"/>
              <a:t>;</a:t>
            </a:r>
          </a:p>
          <a:p>
            <a:r>
              <a:rPr lang="en-IN" sz="2400">
                <a:solidFill>
                  <a:srgbClr val="0070C0"/>
                </a:solidFill>
              </a:rPr>
              <a:t>struct</a:t>
            </a:r>
            <a:r>
              <a:rPr lang="en-IN" sz="2400"/>
              <a:t> device </a:t>
            </a:r>
            <a:r>
              <a:rPr lang="en-IN" sz="2400" err="1"/>
              <a:t>bd_device</a:t>
            </a:r>
            <a:r>
              <a:rPr lang="en-IN" sz="2400"/>
              <a:t>;</a:t>
            </a:r>
          </a:p>
          <a:p>
            <a:endParaRPr lang="en-IN" sz="2400"/>
          </a:p>
          <a:p>
            <a:r>
              <a:rPr lang="en-IN" sz="2400">
                <a:solidFill>
                  <a:srgbClr val="0070C0"/>
                </a:solidFill>
              </a:rPr>
              <a:t>struct</a:t>
            </a:r>
            <a:r>
              <a:rPr lang="en-IN" sz="2400"/>
              <a:t> </a:t>
            </a:r>
            <a:r>
              <a:rPr lang="en-IN" sz="2400" err="1"/>
              <a:t>super_block</a:t>
            </a:r>
            <a:r>
              <a:rPr lang="en-IN" sz="2400"/>
              <a:t> *</a:t>
            </a:r>
            <a:r>
              <a:rPr lang="en-IN" sz="2400" err="1"/>
              <a:t>bd_super</a:t>
            </a:r>
            <a:r>
              <a:rPr lang="en-IN" sz="2400"/>
              <a:t>;</a:t>
            </a:r>
          </a:p>
          <a:p>
            <a:r>
              <a:rPr lang="en-IN" sz="2400">
                <a:solidFill>
                  <a:srgbClr val="0070C0"/>
                </a:solidFill>
              </a:rPr>
              <a:t>struct</a:t>
            </a:r>
            <a:r>
              <a:rPr lang="en-IN" sz="2400"/>
              <a:t> </a:t>
            </a:r>
            <a:r>
              <a:rPr lang="en-IN" sz="2400" err="1"/>
              <a:t>inode</a:t>
            </a:r>
            <a:r>
              <a:rPr lang="en-IN" sz="2400"/>
              <a:t> *</a:t>
            </a:r>
            <a:r>
              <a:rPr lang="en-IN" sz="2400" err="1"/>
              <a:t>bd_inode</a:t>
            </a:r>
            <a:r>
              <a:rPr lang="en-IN" sz="2400"/>
              <a:t>;</a:t>
            </a:r>
          </a:p>
          <a:p>
            <a:endParaRPr lang="en-IN" sz="2400"/>
          </a:p>
          <a:p>
            <a:r>
              <a:rPr lang="en-IN" sz="2400">
                <a:solidFill>
                  <a:srgbClr val="0070C0"/>
                </a:solidFill>
              </a:rPr>
              <a:t>struct</a:t>
            </a:r>
            <a:r>
              <a:rPr lang="en-IN" sz="2400"/>
              <a:t> </a:t>
            </a:r>
            <a:r>
              <a:rPr lang="en-IN" sz="2400" err="1"/>
              <a:t>gendisk</a:t>
            </a:r>
            <a:r>
              <a:rPr lang="en-IN" sz="2400"/>
              <a:t> *</a:t>
            </a:r>
            <a:r>
              <a:rPr lang="en-IN" sz="2400" err="1"/>
              <a:t>bd_disk</a:t>
            </a:r>
            <a:r>
              <a:rPr lang="en-IN" sz="2400"/>
              <a:t>;</a:t>
            </a:r>
          </a:p>
          <a:p>
            <a:r>
              <a:rPr lang="en-IN" sz="2400">
                <a:solidFill>
                  <a:srgbClr val="0070C0"/>
                </a:solidFill>
              </a:rPr>
              <a:t>struct</a:t>
            </a:r>
            <a:r>
              <a:rPr lang="en-IN" sz="2400"/>
              <a:t> </a:t>
            </a:r>
            <a:r>
              <a:rPr lang="en-IN" sz="2400" err="1"/>
              <a:t>request_queue</a:t>
            </a:r>
            <a:r>
              <a:rPr lang="en-IN" sz="2400"/>
              <a:t>* </a:t>
            </a:r>
            <a:r>
              <a:rPr lang="en-IN" sz="2400" err="1"/>
              <a:t>bd_queue</a:t>
            </a:r>
            <a:r>
              <a:rPr lang="en-IN" sz="2400"/>
              <a:t>;</a:t>
            </a:r>
            <a:endParaRPr lang="en-IN"/>
          </a:p>
        </p:txBody>
      </p:sp>
      <p:sp>
        <p:nvSpPr>
          <p:cNvPr id="3" name="Right Brace 2">
            <a:extLst>
              <a:ext uri="{FF2B5EF4-FFF2-40B4-BE49-F238E27FC236}">
                <a16:creationId xmlns:a16="http://schemas.microsoft.com/office/drawing/2014/main" id="{41D4CEA2-A56A-4C75-2DB8-464A7DF3B98A}"/>
              </a:ext>
            </a:extLst>
          </p:cNvPr>
          <p:cNvSpPr/>
          <p:nvPr/>
        </p:nvSpPr>
        <p:spPr>
          <a:xfrm>
            <a:off x="4113957" y="2016804"/>
            <a:ext cx="293915" cy="80259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0D6C4478-3F07-DE10-66E1-E627B8A842DE}"/>
              </a:ext>
            </a:extLst>
          </p:cNvPr>
          <p:cNvSpPr/>
          <p:nvPr/>
        </p:nvSpPr>
        <p:spPr>
          <a:xfrm>
            <a:off x="4788872" y="2016805"/>
            <a:ext cx="4009700" cy="704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size in sectors</a:t>
            </a:r>
          </a:p>
        </p:txBody>
      </p:sp>
      <p:sp>
        <p:nvSpPr>
          <p:cNvPr id="10" name="Speech Bubble: Rectangle with Corners Rounded 9">
            <a:extLst>
              <a:ext uri="{FF2B5EF4-FFF2-40B4-BE49-F238E27FC236}">
                <a16:creationId xmlns:a16="http://schemas.microsoft.com/office/drawing/2014/main" id="{F75C1E34-8B64-5CDF-59F2-9D57A77E3F64}"/>
              </a:ext>
            </a:extLst>
          </p:cNvPr>
          <p:cNvSpPr/>
          <p:nvPr/>
        </p:nvSpPr>
        <p:spPr>
          <a:xfrm>
            <a:off x="5964529" y="3006951"/>
            <a:ext cx="3135086" cy="539865"/>
          </a:xfrm>
          <a:prstGeom prst="wedgeRoundRectCallout">
            <a:avLst>
              <a:gd name="adj1" fmla="val -100694"/>
              <a:gd name="adj2" fmla="val 3953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pointer to the device</a:t>
            </a:r>
          </a:p>
        </p:txBody>
      </p:sp>
      <p:sp>
        <p:nvSpPr>
          <p:cNvPr id="11" name="Right Brace 10">
            <a:extLst>
              <a:ext uri="{FF2B5EF4-FFF2-40B4-BE49-F238E27FC236}">
                <a16:creationId xmlns:a16="http://schemas.microsoft.com/office/drawing/2014/main" id="{FCB6CF07-4E4A-5A4C-F119-7900F94C056C}"/>
              </a:ext>
            </a:extLst>
          </p:cNvPr>
          <p:cNvSpPr/>
          <p:nvPr/>
        </p:nvSpPr>
        <p:spPr>
          <a:xfrm>
            <a:off x="4854186" y="4203610"/>
            <a:ext cx="304800" cy="704623"/>
          </a:xfrm>
          <a:prstGeom prst="rightBrace">
            <a:avLst>
              <a:gd name="adj1" fmla="val 8333"/>
              <a:gd name="adj2" fmla="val 4845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Right Brace 11">
            <a:extLst>
              <a:ext uri="{FF2B5EF4-FFF2-40B4-BE49-F238E27FC236}">
                <a16:creationId xmlns:a16="http://schemas.microsoft.com/office/drawing/2014/main" id="{FE0459AB-7165-F94F-614F-1A057B9FCC08}"/>
              </a:ext>
            </a:extLst>
          </p:cNvPr>
          <p:cNvSpPr/>
          <p:nvPr/>
        </p:nvSpPr>
        <p:spPr>
          <a:xfrm>
            <a:off x="4193913" y="3183049"/>
            <a:ext cx="213959" cy="53986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Speech Bubble: Rectangle with Corners Rounded 12">
            <a:extLst>
              <a:ext uri="{FF2B5EF4-FFF2-40B4-BE49-F238E27FC236}">
                <a16:creationId xmlns:a16="http://schemas.microsoft.com/office/drawing/2014/main" id="{EAB736CA-9DEB-E5A2-818A-402B812A6FBD}"/>
              </a:ext>
            </a:extLst>
          </p:cNvPr>
          <p:cNvSpPr/>
          <p:nvPr/>
        </p:nvSpPr>
        <p:spPr>
          <a:xfrm>
            <a:off x="6446222" y="4127917"/>
            <a:ext cx="3135086" cy="780316"/>
          </a:xfrm>
          <a:prstGeom prst="wedgeRoundRectCallout">
            <a:avLst>
              <a:gd name="adj1" fmla="val -94097"/>
              <a:gd name="adj2" fmla="val 3334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Details of the file system on this device</a:t>
            </a:r>
          </a:p>
        </p:txBody>
      </p:sp>
      <p:sp>
        <p:nvSpPr>
          <p:cNvPr id="14" name="Speech Bubble: Rectangle with Corners Rounded 13">
            <a:extLst>
              <a:ext uri="{FF2B5EF4-FFF2-40B4-BE49-F238E27FC236}">
                <a16:creationId xmlns:a16="http://schemas.microsoft.com/office/drawing/2014/main" id="{2E9CBE8A-7628-AF3A-CC4F-FB23978FBCED}"/>
              </a:ext>
            </a:extLst>
          </p:cNvPr>
          <p:cNvSpPr/>
          <p:nvPr/>
        </p:nvSpPr>
        <p:spPr>
          <a:xfrm>
            <a:off x="5964529" y="5053708"/>
            <a:ext cx="4377742" cy="539865"/>
          </a:xfrm>
          <a:prstGeom prst="wedgeRoundRectCallout">
            <a:avLst>
              <a:gd name="adj1" fmla="val -94097"/>
              <a:gd name="adj2" fmla="val 3334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Pointer to a generic disk device</a:t>
            </a:r>
          </a:p>
        </p:txBody>
      </p:sp>
      <p:sp>
        <p:nvSpPr>
          <p:cNvPr id="15" name="Speech Bubble: Rectangle with Corners Rounded 14">
            <a:extLst>
              <a:ext uri="{FF2B5EF4-FFF2-40B4-BE49-F238E27FC236}">
                <a16:creationId xmlns:a16="http://schemas.microsoft.com/office/drawing/2014/main" id="{156830CD-564B-D397-FF1E-C0DFCDFFCD86}"/>
              </a:ext>
            </a:extLst>
          </p:cNvPr>
          <p:cNvSpPr/>
          <p:nvPr/>
        </p:nvSpPr>
        <p:spPr>
          <a:xfrm>
            <a:off x="5964529" y="5677168"/>
            <a:ext cx="4377742" cy="480786"/>
          </a:xfrm>
          <a:prstGeom prst="wedgeRoundRectCallout">
            <a:avLst>
              <a:gd name="adj1" fmla="val -63512"/>
              <a:gd name="adj2" fmla="val -61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Queue of requests</a:t>
            </a:r>
          </a:p>
        </p:txBody>
      </p:sp>
      <p:pic>
        <p:nvPicPr>
          <p:cNvPr id="16" name="Picture 15" descr="Shape&#10;&#10;Description automatically generated">
            <a:extLst>
              <a:ext uri="{FF2B5EF4-FFF2-40B4-BE49-F238E27FC236}">
                <a16:creationId xmlns:a16="http://schemas.microsoft.com/office/drawing/2014/main" id="{23552045-A52A-6366-B8E0-26C3F8BE2E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615" y="858559"/>
            <a:ext cx="688100" cy="688100"/>
          </a:xfrm>
          <a:prstGeom prst="rect">
            <a:avLst/>
          </a:prstGeom>
        </p:spPr>
      </p:pic>
      <p:sp>
        <p:nvSpPr>
          <p:cNvPr id="17" name="Rectangle: Rounded Corners 16">
            <a:extLst>
              <a:ext uri="{FF2B5EF4-FFF2-40B4-BE49-F238E27FC236}">
                <a16:creationId xmlns:a16="http://schemas.microsoft.com/office/drawing/2014/main" id="{5D5B903D-0686-BB5F-1CCC-778FA8C27455}"/>
              </a:ext>
            </a:extLst>
          </p:cNvPr>
          <p:cNvSpPr/>
          <p:nvPr/>
        </p:nvSpPr>
        <p:spPr>
          <a:xfrm>
            <a:off x="-838200" y="3810000"/>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8" name="Rectangle: Rounded Corners 17">
            <a:extLst>
              <a:ext uri="{FF2B5EF4-FFF2-40B4-BE49-F238E27FC236}">
                <a16:creationId xmlns:a16="http://schemas.microsoft.com/office/drawing/2014/main" id="{4E14C511-1DC0-66A3-3314-4A49751803BC}"/>
              </a:ext>
            </a:extLst>
          </p:cNvPr>
          <p:cNvSpPr/>
          <p:nvPr/>
        </p:nvSpPr>
        <p:spPr>
          <a:xfrm>
            <a:off x="6313715" y="856176"/>
            <a:ext cx="5040085" cy="64388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a:solidFill>
                  <a:srgbClr val="0070C0"/>
                </a:solidFill>
                <a:latin typeface="Comic Sans MS" panose="030F0702030302020204" pitchFamily="66" charset="0"/>
              </a:rPr>
              <a:t>A disk-like device that supports a file system and a request queue</a:t>
            </a:r>
          </a:p>
        </p:txBody>
      </p:sp>
      <p:sp>
        <p:nvSpPr>
          <p:cNvPr id="19" name="Rectangle 18">
            <a:extLst>
              <a:ext uri="{FF2B5EF4-FFF2-40B4-BE49-F238E27FC236}">
                <a16:creationId xmlns:a16="http://schemas.microsoft.com/office/drawing/2014/main" id="{187275CE-0E63-9E42-6495-D3DB61FAB61A}"/>
              </a:ext>
            </a:extLst>
          </p:cNvPr>
          <p:cNvSpPr/>
          <p:nvPr/>
        </p:nvSpPr>
        <p:spPr>
          <a:xfrm>
            <a:off x="6435337" y="275075"/>
            <a:ext cx="4569701" cy="42497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blk_types.h</a:t>
            </a:r>
            <a:endParaRPr lang="en-IN" sz="2400"/>
          </a:p>
        </p:txBody>
      </p:sp>
      <p:pic>
        <p:nvPicPr>
          <p:cNvPr id="20" name="Picture 19">
            <a:extLst>
              <a:ext uri="{FF2B5EF4-FFF2-40B4-BE49-F238E27FC236}">
                <a16:creationId xmlns:a16="http://schemas.microsoft.com/office/drawing/2014/main" id="{A6AC888E-B6B6-ADF0-B961-84B5B2098608}"/>
              </a:ext>
            </a:extLst>
          </p:cNvPr>
          <p:cNvPicPr>
            <a:picLocks noChangeAspect="1"/>
          </p:cNvPicPr>
          <p:nvPr/>
        </p:nvPicPr>
        <p:blipFill>
          <a:blip r:embed="rId5"/>
          <a:stretch>
            <a:fillRect/>
          </a:stretch>
        </p:blipFill>
        <p:spPr>
          <a:xfrm>
            <a:off x="5685138" y="21329"/>
            <a:ext cx="761084" cy="631772"/>
          </a:xfrm>
          <a:prstGeom prst="rect">
            <a:avLst/>
          </a:prstGeom>
        </p:spPr>
      </p:pic>
      <p:pic>
        <p:nvPicPr>
          <p:cNvPr id="21" name="Picture 20" descr="Icon&#10;&#10;Description automatically generated">
            <a:extLst>
              <a:ext uri="{FF2B5EF4-FFF2-40B4-BE49-F238E27FC236}">
                <a16:creationId xmlns:a16="http://schemas.microsoft.com/office/drawing/2014/main" id="{30ADEE19-CDCF-F6A2-2DDE-77D3122555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552" y="769453"/>
            <a:ext cx="555055" cy="555055"/>
          </a:xfrm>
          <a:prstGeom prst="rect">
            <a:avLst/>
          </a:prstGeom>
        </p:spPr>
      </p:pic>
    </p:spTree>
    <p:extLst>
      <p:ext uri="{BB962C8B-B14F-4D97-AF65-F5344CB8AC3E}">
        <p14:creationId xmlns:p14="http://schemas.microsoft.com/office/powerpoint/2010/main" val="1802323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199D-6CC9-FFB2-38F4-F0AC8BE01772}"/>
              </a:ext>
            </a:extLst>
          </p:cNvPr>
          <p:cNvSpPr>
            <a:spLocks noGrp="1"/>
          </p:cNvSpPr>
          <p:nvPr>
            <p:ph type="title"/>
          </p:nvPr>
        </p:nvSpPr>
        <p:spPr>
          <a:xfrm>
            <a:off x="457200" y="141536"/>
            <a:ext cx="10515600" cy="1325563"/>
          </a:xfrm>
        </p:spPr>
        <p:txBody>
          <a:bodyPr/>
          <a:lstStyle/>
          <a:p>
            <a:r>
              <a:rPr lang="en-IN"/>
              <a:t>struct </a:t>
            </a:r>
            <a:r>
              <a:rPr lang="en-IN" err="1"/>
              <a:t>request_queue</a:t>
            </a:r>
            <a:endParaRPr lang="en-IN"/>
          </a:p>
        </p:txBody>
      </p:sp>
      <p:sp>
        <p:nvSpPr>
          <p:cNvPr id="4" name="Footer Placeholder 3">
            <a:extLst>
              <a:ext uri="{FF2B5EF4-FFF2-40B4-BE49-F238E27FC236}">
                <a16:creationId xmlns:a16="http://schemas.microsoft.com/office/drawing/2014/main" id="{DF9934AD-D953-8DE8-F906-F3AF600A604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AB99F2D-3ECE-C3BB-6444-D04E71ECB768}"/>
              </a:ext>
            </a:extLst>
          </p:cNvPr>
          <p:cNvSpPr>
            <a:spLocks noGrp="1"/>
          </p:cNvSpPr>
          <p:nvPr>
            <p:ph type="sldNum" sz="quarter" idx="12"/>
          </p:nvPr>
        </p:nvSpPr>
        <p:spPr/>
        <p:txBody>
          <a:bodyPr/>
          <a:lstStyle/>
          <a:p>
            <a:fld id="{330EA680-D336-4FF7-8B7A-9848BB0A1C32}" type="slidenum">
              <a:rPr lang="en-US" smtClean="0"/>
              <a:t>61</a:t>
            </a:fld>
            <a:endParaRPr lang="en-US"/>
          </a:p>
        </p:txBody>
      </p:sp>
      <p:sp>
        <p:nvSpPr>
          <p:cNvPr id="6" name="Rectangle 5">
            <a:extLst>
              <a:ext uri="{FF2B5EF4-FFF2-40B4-BE49-F238E27FC236}">
                <a16:creationId xmlns:a16="http://schemas.microsoft.com/office/drawing/2014/main" id="{F21463C2-FD8E-7A30-F4A1-9868E4294074}"/>
              </a:ext>
            </a:extLst>
          </p:cNvPr>
          <p:cNvSpPr/>
          <p:nvPr/>
        </p:nvSpPr>
        <p:spPr>
          <a:xfrm>
            <a:off x="838200" y="1606777"/>
            <a:ext cx="8120743" cy="35266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7" name="Picture 6" descr="Icon&#10;&#10;Description automatically generated">
            <a:extLst>
              <a:ext uri="{FF2B5EF4-FFF2-40B4-BE49-F238E27FC236}">
                <a16:creationId xmlns:a16="http://schemas.microsoft.com/office/drawing/2014/main" id="{FDD615CA-4CE4-0543-4AF2-589E8C14C02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2015" y="1327421"/>
            <a:ext cx="656900" cy="587104"/>
          </a:xfrm>
          <a:prstGeom prst="rect">
            <a:avLst/>
          </a:prstGeom>
        </p:spPr>
      </p:pic>
      <p:sp>
        <p:nvSpPr>
          <p:cNvPr id="8" name="TextBox 7">
            <a:extLst>
              <a:ext uri="{FF2B5EF4-FFF2-40B4-BE49-F238E27FC236}">
                <a16:creationId xmlns:a16="http://schemas.microsoft.com/office/drawing/2014/main" id="{03624F09-CF21-BA45-93F1-9D723747F227}"/>
              </a:ext>
            </a:extLst>
          </p:cNvPr>
          <p:cNvSpPr txBox="1"/>
          <p:nvPr/>
        </p:nvSpPr>
        <p:spPr>
          <a:xfrm>
            <a:off x="988915" y="1751694"/>
            <a:ext cx="7347857" cy="3693319"/>
          </a:xfrm>
          <a:prstGeom prst="rect">
            <a:avLst/>
          </a:prstGeom>
          <a:noFill/>
        </p:spPr>
        <p:txBody>
          <a:bodyPr wrap="square" rtlCol="0">
            <a:spAutoFit/>
          </a:bodyPr>
          <a:lstStyle/>
          <a:p>
            <a:r>
              <a:rPr lang="en-IN" sz="2400">
                <a:solidFill>
                  <a:srgbClr val="0070C0"/>
                </a:solidFill>
              </a:rPr>
              <a:t>struct </a:t>
            </a:r>
            <a:r>
              <a:rPr lang="en-IN" sz="2400" err="1"/>
              <a:t>request_queue</a:t>
            </a:r>
            <a:r>
              <a:rPr lang="en-IN" sz="2400"/>
              <a:t> </a:t>
            </a:r>
            <a:r>
              <a:rPr lang="en-IN" sz="2400">
                <a:solidFill>
                  <a:srgbClr val="0070C0"/>
                </a:solidFill>
              </a:rPr>
              <a:t>{</a:t>
            </a:r>
          </a:p>
          <a:p>
            <a:r>
              <a:rPr lang="en-IN" sz="2400">
                <a:solidFill>
                  <a:srgbClr val="0070C0"/>
                </a:solidFill>
              </a:rPr>
              <a:t>	struct</a:t>
            </a:r>
            <a:r>
              <a:rPr lang="en-IN" sz="2400">
                <a:solidFill>
                  <a:srgbClr val="00B050"/>
                </a:solidFill>
              </a:rPr>
              <a:t> </a:t>
            </a:r>
            <a:r>
              <a:rPr lang="en-IN" sz="2400"/>
              <a:t>request *</a:t>
            </a:r>
            <a:r>
              <a:rPr lang="en-IN" sz="2400" err="1"/>
              <a:t>last_merge</a:t>
            </a:r>
            <a:r>
              <a:rPr lang="en-IN" sz="2400"/>
              <a:t>;</a:t>
            </a:r>
          </a:p>
          <a:p>
            <a:r>
              <a:rPr lang="en-IN" sz="2400"/>
              <a:t>	</a:t>
            </a:r>
            <a:r>
              <a:rPr lang="en-IN" sz="2400">
                <a:solidFill>
                  <a:srgbClr val="0070C0"/>
                </a:solidFill>
              </a:rPr>
              <a:t>struct</a:t>
            </a:r>
            <a:r>
              <a:rPr lang="en-IN" sz="2400"/>
              <a:t> </a:t>
            </a:r>
            <a:r>
              <a:rPr lang="en-IN" sz="2400" err="1"/>
              <a:t>elevator_queue</a:t>
            </a:r>
            <a:r>
              <a:rPr lang="en-IN" sz="2400"/>
              <a:t> *elevator;</a:t>
            </a:r>
          </a:p>
          <a:p>
            <a:endParaRPr lang="en-IN" sz="2400"/>
          </a:p>
          <a:p>
            <a:r>
              <a:rPr lang="en-IN" sz="2400"/>
              <a:t>	</a:t>
            </a:r>
          </a:p>
          <a:p>
            <a:endParaRPr lang="en-IN" sz="2400"/>
          </a:p>
          <a:p>
            <a:r>
              <a:rPr lang="en-IN" sz="2400"/>
              <a:t>	</a:t>
            </a:r>
          </a:p>
          <a:p>
            <a:endParaRPr lang="en-IN" sz="2400"/>
          </a:p>
          <a:p>
            <a:r>
              <a:rPr lang="en-IN" sz="2400"/>
              <a:t>} 	</a:t>
            </a:r>
          </a:p>
          <a:p>
            <a:endParaRPr lang="en-IN"/>
          </a:p>
        </p:txBody>
      </p:sp>
      <p:sp>
        <p:nvSpPr>
          <p:cNvPr id="3" name="Rectangle 2">
            <a:extLst>
              <a:ext uri="{FF2B5EF4-FFF2-40B4-BE49-F238E27FC236}">
                <a16:creationId xmlns:a16="http://schemas.microsoft.com/office/drawing/2014/main" id="{DC2E718A-C7BA-DC0C-1C0A-87346CC083B0}"/>
              </a:ext>
            </a:extLst>
          </p:cNvPr>
          <p:cNvSpPr/>
          <p:nvPr/>
        </p:nvSpPr>
        <p:spPr>
          <a:xfrm>
            <a:off x="7337912" y="408295"/>
            <a:ext cx="3416234" cy="37506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blkdev.h</a:t>
            </a:r>
            <a:endParaRPr lang="en-IN" sz="2400"/>
          </a:p>
        </p:txBody>
      </p:sp>
      <p:pic>
        <p:nvPicPr>
          <p:cNvPr id="9" name="Picture 8">
            <a:extLst>
              <a:ext uri="{FF2B5EF4-FFF2-40B4-BE49-F238E27FC236}">
                <a16:creationId xmlns:a16="http://schemas.microsoft.com/office/drawing/2014/main" id="{53762DA9-DF53-B910-53D1-9E2CF514FCF1}"/>
              </a:ext>
            </a:extLst>
          </p:cNvPr>
          <p:cNvPicPr>
            <a:picLocks noChangeAspect="1"/>
          </p:cNvPicPr>
          <p:nvPr/>
        </p:nvPicPr>
        <p:blipFill>
          <a:blip r:embed="rId4"/>
          <a:stretch>
            <a:fillRect/>
          </a:stretch>
        </p:blipFill>
        <p:spPr>
          <a:xfrm>
            <a:off x="6576828" y="195543"/>
            <a:ext cx="761084" cy="631772"/>
          </a:xfrm>
          <a:prstGeom prst="rect">
            <a:avLst/>
          </a:prstGeom>
        </p:spPr>
      </p:pic>
      <p:sp>
        <p:nvSpPr>
          <p:cNvPr id="10" name="Rectangle: Rounded Corners 9">
            <a:extLst>
              <a:ext uri="{FF2B5EF4-FFF2-40B4-BE49-F238E27FC236}">
                <a16:creationId xmlns:a16="http://schemas.microsoft.com/office/drawing/2014/main" id="{F91BC47C-FEBE-8553-9ED3-ED907EFF2A94}"/>
              </a:ext>
            </a:extLst>
          </p:cNvPr>
          <p:cNvSpPr/>
          <p:nvPr/>
        </p:nvSpPr>
        <p:spPr>
          <a:xfrm>
            <a:off x="6096000" y="2152901"/>
            <a:ext cx="3796776"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pointer to the last request</a:t>
            </a:r>
          </a:p>
        </p:txBody>
      </p:sp>
      <p:sp>
        <p:nvSpPr>
          <p:cNvPr id="11" name="Speech Bubble: Rectangle with Corners Rounded 10">
            <a:extLst>
              <a:ext uri="{FF2B5EF4-FFF2-40B4-BE49-F238E27FC236}">
                <a16:creationId xmlns:a16="http://schemas.microsoft.com/office/drawing/2014/main" id="{8F461F91-8317-8CAD-DB57-0F3F7DECB6FE}"/>
              </a:ext>
            </a:extLst>
          </p:cNvPr>
          <p:cNvSpPr/>
          <p:nvPr/>
        </p:nvSpPr>
        <p:spPr>
          <a:xfrm>
            <a:off x="7115886" y="2689980"/>
            <a:ext cx="4858399" cy="818092"/>
          </a:xfrm>
          <a:prstGeom prst="wedgeRoundRectCallout">
            <a:avLst>
              <a:gd name="adj1" fmla="val -69019"/>
              <a:gd name="adj2" fmla="val -442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I/O request queue that interfaces with the I/O scheduler</a:t>
            </a:r>
          </a:p>
        </p:txBody>
      </p:sp>
      <p:sp>
        <p:nvSpPr>
          <p:cNvPr id="12" name="Content Placeholder 2">
            <a:extLst>
              <a:ext uri="{FF2B5EF4-FFF2-40B4-BE49-F238E27FC236}">
                <a16:creationId xmlns:a16="http://schemas.microsoft.com/office/drawing/2014/main" id="{3CF120D3-9FF6-0EE9-96AF-BC9549C2EF06}"/>
              </a:ext>
            </a:extLst>
          </p:cNvPr>
          <p:cNvSpPr>
            <a:spLocks noGrp="1"/>
          </p:cNvSpPr>
          <p:nvPr>
            <p:ph idx="1"/>
          </p:nvPr>
        </p:nvSpPr>
        <p:spPr>
          <a:xfrm>
            <a:off x="457200" y="5296079"/>
            <a:ext cx="10849299" cy="937021"/>
          </a:xfrm>
        </p:spPr>
        <p:txBody>
          <a:bodyPr>
            <a:normAutofit/>
          </a:bodyPr>
          <a:lstStyle/>
          <a:p>
            <a:r>
              <a:rPr lang="en-IN" sz="2400"/>
              <a:t>A </a:t>
            </a:r>
            <a:r>
              <a:rPr lang="en-IN" sz="2400">
                <a:solidFill>
                  <a:srgbClr val="FF0000"/>
                </a:solidFill>
              </a:rPr>
              <a:t>request</a:t>
            </a:r>
            <a:r>
              <a:rPr lang="en-IN" sz="2400"/>
              <a:t> queue for a certain </a:t>
            </a:r>
            <a:r>
              <a:rPr lang="en-IN" sz="2400">
                <a:solidFill>
                  <a:srgbClr val="00B050"/>
                </a:solidFill>
              </a:rPr>
              <a:t>device</a:t>
            </a:r>
            <a:r>
              <a:rPr lang="en-IN" sz="2400"/>
              <a:t> contains both </a:t>
            </a:r>
            <a:r>
              <a:rPr lang="en-IN" sz="2400">
                <a:solidFill>
                  <a:srgbClr val="0070C0"/>
                </a:solidFill>
              </a:rPr>
              <a:t>software request queues</a:t>
            </a:r>
            <a:r>
              <a:rPr lang="en-IN" sz="2400"/>
              <a:t> and </a:t>
            </a:r>
            <a:r>
              <a:rPr lang="en-IN" sz="2400">
                <a:solidFill>
                  <a:srgbClr val="C00000"/>
                </a:solidFill>
              </a:rPr>
              <a:t>hardware</a:t>
            </a:r>
            <a:r>
              <a:rPr lang="en-IN" sz="2400"/>
              <a:t> queues (with a software counterpart that periodically </a:t>
            </a:r>
            <a:r>
              <a:rPr lang="en-IN" sz="2400">
                <a:solidFill>
                  <a:srgbClr val="FF0000"/>
                </a:solidFill>
              </a:rPr>
              <a:t>syncs</a:t>
            </a:r>
            <a:r>
              <a:rPr lang="en-IN" sz="2400"/>
              <a:t> with it)</a:t>
            </a:r>
          </a:p>
        </p:txBody>
      </p:sp>
      <p:sp>
        <p:nvSpPr>
          <p:cNvPr id="13" name="Rectangle: Rounded Corners 12">
            <a:extLst>
              <a:ext uri="{FF2B5EF4-FFF2-40B4-BE49-F238E27FC236}">
                <a16:creationId xmlns:a16="http://schemas.microsoft.com/office/drawing/2014/main" id="{8A545316-BAF0-65C5-7F67-48FBB2F3BEC6}"/>
              </a:ext>
            </a:extLst>
          </p:cNvPr>
          <p:cNvSpPr/>
          <p:nvPr/>
        </p:nvSpPr>
        <p:spPr>
          <a:xfrm>
            <a:off x="2002970" y="3508072"/>
            <a:ext cx="4669973" cy="4652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per CPU software request queue</a:t>
            </a:r>
          </a:p>
        </p:txBody>
      </p:sp>
      <p:sp>
        <p:nvSpPr>
          <p:cNvPr id="14" name="Rectangle: Rounded Corners 13">
            <a:extLst>
              <a:ext uri="{FF2B5EF4-FFF2-40B4-BE49-F238E27FC236}">
                <a16:creationId xmlns:a16="http://schemas.microsoft.com/office/drawing/2014/main" id="{BA1C8EEF-04E6-2AC4-D798-E0455EF92A58}"/>
              </a:ext>
            </a:extLst>
          </p:cNvPr>
          <p:cNvSpPr/>
          <p:nvPr/>
        </p:nvSpPr>
        <p:spPr>
          <a:xfrm>
            <a:off x="2015712" y="4135897"/>
            <a:ext cx="4669973" cy="4652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Hardware request queues</a:t>
            </a:r>
          </a:p>
        </p:txBody>
      </p:sp>
      <p:sp>
        <p:nvSpPr>
          <p:cNvPr id="15" name="Speech Bubble: Rectangle with Corners Rounded 14">
            <a:extLst>
              <a:ext uri="{FF2B5EF4-FFF2-40B4-BE49-F238E27FC236}">
                <a16:creationId xmlns:a16="http://schemas.microsoft.com/office/drawing/2014/main" id="{D1633C01-7E1D-9C43-53F3-F5D8BCFCE58D}"/>
              </a:ext>
            </a:extLst>
          </p:cNvPr>
          <p:cNvSpPr/>
          <p:nvPr/>
        </p:nvSpPr>
        <p:spPr>
          <a:xfrm>
            <a:off x="7115886" y="3706109"/>
            <a:ext cx="4858399" cy="465214"/>
          </a:xfrm>
          <a:prstGeom prst="wedgeRoundRectCallout">
            <a:avLst>
              <a:gd name="adj1" fmla="val -57816"/>
              <a:gd name="adj2" fmla="val -442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per CPU queues that store requests</a:t>
            </a:r>
          </a:p>
        </p:txBody>
      </p:sp>
      <p:sp>
        <p:nvSpPr>
          <p:cNvPr id="16" name="Speech Bubble: Rectangle with Corners Rounded 15">
            <a:extLst>
              <a:ext uri="{FF2B5EF4-FFF2-40B4-BE49-F238E27FC236}">
                <a16:creationId xmlns:a16="http://schemas.microsoft.com/office/drawing/2014/main" id="{DAB76BB9-8800-94F9-B262-FEE5FAB08A8C}"/>
              </a:ext>
            </a:extLst>
          </p:cNvPr>
          <p:cNvSpPr/>
          <p:nvPr/>
        </p:nvSpPr>
        <p:spPr>
          <a:xfrm>
            <a:off x="7126772" y="4347833"/>
            <a:ext cx="4858399" cy="785636"/>
          </a:xfrm>
          <a:prstGeom prst="wedgeRoundRectCallout">
            <a:avLst>
              <a:gd name="adj1" fmla="val -57816"/>
              <a:gd name="adj2" fmla="val -4426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Software front-end of HW request queues</a:t>
            </a:r>
          </a:p>
        </p:txBody>
      </p:sp>
      <p:sp>
        <p:nvSpPr>
          <p:cNvPr id="17" name="Rectangle: Rounded Corners 16">
            <a:extLst>
              <a:ext uri="{FF2B5EF4-FFF2-40B4-BE49-F238E27FC236}">
                <a16:creationId xmlns:a16="http://schemas.microsoft.com/office/drawing/2014/main" id="{D2031BF7-2E2F-7E5B-9E15-1383555827E8}"/>
              </a:ext>
            </a:extLst>
          </p:cNvPr>
          <p:cNvSpPr/>
          <p:nvPr/>
        </p:nvSpPr>
        <p:spPr>
          <a:xfrm>
            <a:off x="5809149" y="1003825"/>
            <a:ext cx="3057525" cy="463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one per device</a:t>
            </a:r>
          </a:p>
        </p:txBody>
      </p:sp>
    </p:spTree>
    <p:extLst>
      <p:ext uri="{BB962C8B-B14F-4D97-AF65-F5344CB8AC3E}">
        <p14:creationId xmlns:p14="http://schemas.microsoft.com/office/powerpoint/2010/main" val="3293206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E3B8-794A-035F-5F8F-4118C169EAED}"/>
              </a:ext>
            </a:extLst>
          </p:cNvPr>
          <p:cNvSpPr>
            <a:spLocks noGrp="1"/>
          </p:cNvSpPr>
          <p:nvPr>
            <p:ph type="title"/>
          </p:nvPr>
        </p:nvSpPr>
        <p:spPr/>
        <p:txBody>
          <a:bodyPr/>
          <a:lstStyle/>
          <a:p>
            <a:r>
              <a:rPr lang="en-IN"/>
              <a:t>Software and Hardware Queues</a:t>
            </a:r>
          </a:p>
        </p:txBody>
      </p:sp>
      <p:sp>
        <p:nvSpPr>
          <p:cNvPr id="3" name="Content Placeholder 2">
            <a:extLst>
              <a:ext uri="{FF2B5EF4-FFF2-40B4-BE49-F238E27FC236}">
                <a16:creationId xmlns:a16="http://schemas.microsoft.com/office/drawing/2014/main" id="{BC616D4B-D2C0-5352-DDE0-F6CD82587301}"/>
              </a:ext>
            </a:extLst>
          </p:cNvPr>
          <p:cNvSpPr>
            <a:spLocks noGrp="1"/>
          </p:cNvSpPr>
          <p:nvPr>
            <p:ph idx="1"/>
          </p:nvPr>
        </p:nvSpPr>
        <p:spPr>
          <a:xfrm>
            <a:off x="672946" y="1690688"/>
            <a:ext cx="11148153" cy="4351338"/>
          </a:xfrm>
        </p:spPr>
        <p:txBody>
          <a:bodyPr>
            <a:normAutofit/>
          </a:bodyPr>
          <a:lstStyle/>
          <a:p>
            <a:r>
              <a:rPr lang="en-IN" sz="2400"/>
              <a:t>The per-CPU software queues are </a:t>
            </a:r>
            <a:r>
              <a:rPr lang="en-IN" sz="2400">
                <a:solidFill>
                  <a:srgbClr val="C00000"/>
                </a:solidFill>
              </a:rPr>
              <a:t>lockless</a:t>
            </a:r>
            <a:r>
              <a:rPr lang="en-IN" sz="2400"/>
              <a:t> queues used to hold requests from a </a:t>
            </a:r>
            <a:r>
              <a:rPr lang="en-IN" sz="2400">
                <a:solidFill>
                  <a:srgbClr val="00B050"/>
                </a:solidFill>
              </a:rPr>
              <a:t>single</a:t>
            </a:r>
            <a:r>
              <a:rPr lang="en-IN" sz="2400"/>
              <a:t> CPU</a:t>
            </a:r>
          </a:p>
          <a:p>
            <a:r>
              <a:rPr lang="en-IN" sz="2400"/>
              <a:t>They can be </a:t>
            </a:r>
            <a:r>
              <a:rPr lang="en-IN" sz="2400">
                <a:solidFill>
                  <a:srgbClr val="FF0000"/>
                </a:solidFill>
              </a:rPr>
              <a:t>merged</a:t>
            </a:r>
            <a:r>
              <a:rPr lang="en-IN" sz="2400"/>
              <a:t> and </a:t>
            </a:r>
            <a:r>
              <a:rPr lang="en-IN" sz="2400">
                <a:solidFill>
                  <a:srgbClr val="7030A0"/>
                </a:solidFill>
              </a:rPr>
              <a:t>reordered</a:t>
            </a:r>
            <a:r>
              <a:rPr lang="en-IN" sz="2400"/>
              <a:t>.</a:t>
            </a:r>
          </a:p>
          <a:p>
            <a:r>
              <a:rPr lang="en-IN" sz="2400"/>
              <a:t>They are then sent to the hardware </a:t>
            </a:r>
            <a:r>
              <a:rPr lang="en-IN" sz="2400">
                <a:solidFill>
                  <a:srgbClr val="C00000"/>
                </a:solidFill>
              </a:rPr>
              <a:t>dispatch queues </a:t>
            </a:r>
            <a:r>
              <a:rPr lang="en-IN" sz="2400"/>
              <a:t>(part of the </a:t>
            </a:r>
            <a:r>
              <a:rPr lang="en-IN" sz="2400">
                <a:solidFill>
                  <a:srgbClr val="00B050"/>
                </a:solidFill>
              </a:rPr>
              <a:t>device</a:t>
            </a:r>
            <a:r>
              <a:rPr lang="en-IN" sz="2400"/>
              <a:t> </a:t>
            </a:r>
            <a:r>
              <a:rPr lang="en-IN" sz="2400">
                <a:solidFill>
                  <a:srgbClr val="00B050"/>
                </a:solidFill>
              </a:rPr>
              <a:t>driver</a:t>
            </a:r>
            <a:r>
              <a:rPr lang="en-IN" sz="2400"/>
              <a:t>)</a:t>
            </a:r>
          </a:p>
          <a:p>
            <a:r>
              <a:rPr lang="en-IN" sz="2400"/>
              <a:t>Here, there are </a:t>
            </a:r>
            <a:r>
              <a:rPr lang="en-IN" sz="2400">
                <a:solidFill>
                  <a:srgbClr val="C00000"/>
                </a:solidFill>
              </a:rPr>
              <a:t>requests</a:t>
            </a:r>
            <a:r>
              <a:rPr lang="en-IN" sz="2400"/>
              <a:t> from all CPUs: more </a:t>
            </a:r>
            <a:r>
              <a:rPr lang="en-IN" sz="2400">
                <a:solidFill>
                  <a:srgbClr val="FF0000"/>
                </a:solidFill>
              </a:rPr>
              <a:t>merging</a:t>
            </a:r>
            <a:r>
              <a:rPr lang="en-IN" sz="2400"/>
              <a:t> and </a:t>
            </a:r>
            <a:r>
              <a:rPr lang="en-IN" sz="2400">
                <a:solidFill>
                  <a:srgbClr val="7030A0"/>
                </a:solidFill>
              </a:rPr>
              <a:t>reordering</a:t>
            </a:r>
          </a:p>
          <a:p>
            <a:r>
              <a:rPr lang="en-IN" sz="2400"/>
              <a:t>The </a:t>
            </a:r>
            <a:r>
              <a:rPr lang="en-IN" sz="2400">
                <a:solidFill>
                  <a:srgbClr val="0070C0"/>
                </a:solidFill>
              </a:rPr>
              <a:t>driver</a:t>
            </a:r>
            <a:r>
              <a:rPr lang="en-IN" sz="2400"/>
              <a:t> sends the </a:t>
            </a:r>
            <a:r>
              <a:rPr lang="en-IN" sz="2400">
                <a:solidFill>
                  <a:srgbClr val="FF0000"/>
                </a:solidFill>
              </a:rPr>
              <a:t>requests</a:t>
            </a:r>
            <a:r>
              <a:rPr lang="en-IN" sz="2400"/>
              <a:t> to the device at the </a:t>
            </a:r>
            <a:r>
              <a:rPr lang="en-IN" sz="2400">
                <a:solidFill>
                  <a:srgbClr val="00B050"/>
                </a:solidFill>
              </a:rPr>
              <a:t>right</a:t>
            </a:r>
            <a:r>
              <a:rPr lang="en-IN" sz="2400"/>
              <a:t> points of time (after appropriately </a:t>
            </a:r>
            <a:r>
              <a:rPr lang="en-IN" sz="2400">
                <a:solidFill>
                  <a:srgbClr val="0070C0"/>
                </a:solidFill>
              </a:rPr>
              <a:t>delaying</a:t>
            </a:r>
            <a:r>
              <a:rPr lang="en-IN" sz="2400"/>
              <a:t>)</a:t>
            </a:r>
          </a:p>
          <a:p>
            <a:r>
              <a:rPr lang="en-IN" sz="2400"/>
              <a:t>Every </a:t>
            </a:r>
            <a:r>
              <a:rPr lang="en-IN" sz="2400">
                <a:solidFill>
                  <a:srgbClr val="C00000"/>
                </a:solidFill>
              </a:rPr>
              <a:t>request</a:t>
            </a:r>
            <a:r>
              <a:rPr lang="en-IN" sz="2400"/>
              <a:t> and its </a:t>
            </a:r>
            <a:r>
              <a:rPr lang="en-IN" sz="2400">
                <a:solidFill>
                  <a:srgbClr val="0070C0"/>
                </a:solidFill>
              </a:rPr>
              <a:t>response</a:t>
            </a:r>
            <a:r>
              <a:rPr lang="en-IN" sz="2400"/>
              <a:t> (from the device) is identified with a </a:t>
            </a:r>
            <a:r>
              <a:rPr lang="en-IN" sz="2400">
                <a:solidFill>
                  <a:srgbClr val="C00000"/>
                </a:solidFill>
              </a:rPr>
              <a:t>tag</a:t>
            </a:r>
          </a:p>
          <a:p>
            <a:pPr lvl="1"/>
            <a:r>
              <a:rPr lang="en-IN"/>
              <a:t>Needed for </a:t>
            </a:r>
            <a:r>
              <a:rPr lang="en-IN">
                <a:solidFill>
                  <a:srgbClr val="00B050"/>
                </a:solidFill>
              </a:rPr>
              <a:t>concurrent</a:t>
            </a:r>
            <a:r>
              <a:rPr lang="en-IN"/>
              <a:t> requests </a:t>
            </a:r>
          </a:p>
        </p:txBody>
      </p:sp>
      <p:sp>
        <p:nvSpPr>
          <p:cNvPr id="4" name="Footer Placeholder 3">
            <a:extLst>
              <a:ext uri="{FF2B5EF4-FFF2-40B4-BE49-F238E27FC236}">
                <a16:creationId xmlns:a16="http://schemas.microsoft.com/office/drawing/2014/main" id="{28D14E4A-6C62-4C7A-3C21-7A8EE498882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3F2767E-E53B-5AE2-358E-1E1730001890}"/>
              </a:ext>
            </a:extLst>
          </p:cNvPr>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3964891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DD4152D-5456-D1A2-89C8-83FF29C203B1}"/>
              </a:ext>
            </a:extLst>
          </p:cNvPr>
          <p:cNvGrpSpPr/>
          <p:nvPr/>
        </p:nvGrpSpPr>
        <p:grpSpPr>
          <a:xfrm>
            <a:off x="8128907" y="3504332"/>
            <a:ext cx="2835728" cy="499421"/>
            <a:chOff x="8137071" y="3881623"/>
            <a:chExt cx="2835728" cy="499421"/>
          </a:xfrm>
        </p:grpSpPr>
        <p:sp>
          <p:nvSpPr>
            <p:cNvPr id="33" name="Rectangle 32">
              <a:extLst>
                <a:ext uri="{FF2B5EF4-FFF2-40B4-BE49-F238E27FC236}">
                  <a16:creationId xmlns:a16="http://schemas.microsoft.com/office/drawing/2014/main" id="{D57AC61F-21FE-193D-8F28-BBA4A03E6366}"/>
                </a:ext>
              </a:extLst>
            </p:cNvPr>
            <p:cNvSpPr/>
            <p:nvPr/>
          </p:nvSpPr>
          <p:spPr>
            <a:xfrm>
              <a:off x="8137071"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34" name="Rectangle 33">
              <a:extLst>
                <a:ext uri="{FF2B5EF4-FFF2-40B4-BE49-F238E27FC236}">
                  <a16:creationId xmlns:a16="http://schemas.microsoft.com/office/drawing/2014/main" id="{72E4D59A-C12F-5E6D-6CF6-2739AFDEE623}"/>
                </a:ext>
              </a:extLst>
            </p:cNvPr>
            <p:cNvSpPr/>
            <p:nvPr/>
          </p:nvSpPr>
          <p:spPr>
            <a:xfrm>
              <a:off x="8703128"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35" name="Rectangle 34">
              <a:extLst>
                <a:ext uri="{FF2B5EF4-FFF2-40B4-BE49-F238E27FC236}">
                  <a16:creationId xmlns:a16="http://schemas.microsoft.com/office/drawing/2014/main" id="{19E9234D-D5D4-7A21-7B16-5EEC0BDCDCA3}"/>
                </a:ext>
              </a:extLst>
            </p:cNvPr>
            <p:cNvSpPr/>
            <p:nvPr/>
          </p:nvSpPr>
          <p:spPr>
            <a:xfrm>
              <a:off x="9280071"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36" name="Rectangle 35">
              <a:extLst>
                <a:ext uri="{FF2B5EF4-FFF2-40B4-BE49-F238E27FC236}">
                  <a16:creationId xmlns:a16="http://schemas.microsoft.com/office/drawing/2014/main" id="{8CE139D7-A67A-5553-9AEB-6CF8427AFB4F}"/>
                </a:ext>
              </a:extLst>
            </p:cNvPr>
            <p:cNvSpPr/>
            <p:nvPr/>
          </p:nvSpPr>
          <p:spPr>
            <a:xfrm>
              <a:off x="9846128"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37" name="Rectangle 36">
              <a:extLst>
                <a:ext uri="{FF2B5EF4-FFF2-40B4-BE49-F238E27FC236}">
                  <a16:creationId xmlns:a16="http://schemas.microsoft.com/office/drawing/2014/main" id="{60D36303-66E9-059B-9768-8973EEFD71DC}"/>
                </a:ext>
              </a:extLst>
            </p:cNvPr>
            <p:cNvSpPr/>
            <p:nvPr/>
          </p:nvSpPr>
          <p:spPr>
            <a:xfrm>
              <a:off x="10406742"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grpSp>
      <p:grpSp>
        <p:nvGrpSpPr>
          <p:cNvPr id="25" name="Group 24">
            <a:extLst>
              <a:ext uri="{FF2B5EF4-FFF2-40B4-BE49-F238E27FC236}">
                <a16:creationId xmlns:a16="http://schemas.microsoft.com/office/drawing/2014/main" id="{06CC4836-D26D-B95E-9774-419A152A79B5}"/>
              </a:ext>
            </a:extLst>
          </p:cNvPr>
          <p:cNvGrpSpPr/>
          <p:nvPr/>
        </p:nvGrpSpPr>
        <p:grpSpPr>
          <a:xfrm>
            <a:off x="8164286" y="2643673"/>
            <a:ext cx="2835728" cy="499421"/>
            <a:chOff x="8137071" y="3059876"/>
            <a:chExt cx="2835728" cy="499421"/>
          </a:xfrm>
        </p:grpSpPr>
        <p:sp>
          <p:nvSpPr>
            <p:cNvPr id="26" name="Rectangle 25">
              <a:extLst>
                <a:ext uri="{FF2B5EF4-FFF2-40B4-BE49-F238E27FC236}">
                  <a16:creationId xmlns:a16="http://schemas.microsoft.com/office/drawing/2014/main" id="{68683CA9-5ED2-74CB-A0EF-B2D5F2F70AF0}"/>
                </a:ext>
              </a:extLst>
            </p:cNvPr>
            <p:cNvSpPr/>
            <p:nvPr/>
          </p:nvSpPr>
          <p:spPr>
            <a:xfrm>
              <a:off x="8137071"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7" name="Rectangle 26">
              <a:extLst>
                <a:ext uri="{FF2B5EF4-FFF2-40B4-BE49-F238E27FC236}">
                  <a16:creationId xmlns:a16="http://schemas.microsoft.com/office/drawing/2014/main" id="{320FC4A3-B8EF-575C-B414-AB9D257E5EC9}"/>
                </a:ext>
              </a:extLst>
            </p:cNvPr>
            <p:cNvSpPr/>
            <p:nvPr/>
          </p:nvSpPr>
          <p:spPr>
            <a:xfrm>
              <a:off x="8703128"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8" name="Rectangle 27">
              <a:extLst>
                <a:ext uri="{FF2B5EF4-FFF2-40B4-BE49-F238E27FC236}">
                  <a16:creationId xmlns:a16="http://schemas.microsoft.com/office/drawing/2014/main" id="{FD156274-A5ED-FD1F-D862-F0F158B7DF6D}"/>
                </a:ext>
              </a:extLst>
            </p:cNvPr>
            <p:cNvSpPr/>
            <p:nvPr/>
          </p:nvSpPr>
          <p:spPr>
            <a:xfrm>
              <a:off x="9280071"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29" name="Rectangle 28">
              <a:extLst>
                <a:ext uri="{FF2B5EF4-FFF2-40B4-BE49-F238E27FC236}">
                  <a16:creationId xmlns:a16="http://schemas.microsoft.com/office/drawing/2014/main" id="{FE0E643B-5D86-E40A-82C3-79DA8F0F3DB9}"/>
                </a:ext>
              </a:extLst>
            </p:cNvPr>
            <p:cNvSpPr/>
            <p:nvPr/>
          </p:nvSpPr>
          <p:spPr>
            <a:xfrm>
              <a:off x="9846128"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30" name="Rectangle 29">
              <a:extLst>
                <a:ext uri="{FF2B5EF4-FFF2-40B4-BE49-F238E27FC236}">
                  <a16:creationId xmlns:a16="http://schemas.microsoft.com/office/drawing/2014/main" id="{A591AA05-83C9-FF8D-7ED3-53715034D587}"/>
                </a:ext>
              </a:extLst>
            </p:cNvPr>
            <p:cNvSpPr/>
            <p:nvPr/>
          </p:nvSpPr>
          <p:spPr>
            <a:xfrm>
              <a:off x="10406742"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grpSp>
      <p:sp>
        <p:nvSpPr>
          <p:cNvPr id="2" name="Title 1">
            <a:extLst>
              <a:ext uri="{FF2B5EF4-FFF2-40B4-BE49-F238E27FC236}">
                <a16:creationId xmlns:a16="http://schemas.microsoft.com/office/drawing/2014/main" id="{BF191327-7099-1BA3-3A17-384B17C1A022}"/>
              </a:ext>
            </a:extLst>
          </p:cNvPr>
          <p:cNvSpPr>
            <a:spLocks noGrp="1"/>
          </p:cNvSpPr>
          <p:nvPr>
            <p:ph type="title"/>
          </p:nvPr>
        </p:nvSpPr>
        <p:spPr>
          <a:xfrm>
            <a:off x="174171" y="0"/>
            <a:ext cx="10515600" cy="1325563"/>
          </a:xfrm>
        </p:spPr>
        <p:txBody>
          <a:bodyPr/>
          <a:lstStyle/>
          <a:p>
            <a:r>
              <a:rPr lang="en-IN"/>
              <a:t>struct request</a:t>
            </a:r>
          </a:p>
        </p:txBody>
      </p:sp>
      <p:sp>
        <p:nvSpPr>
          <p:cNvPr id="4" name="Footer Placeholder 3">
            <a:extLst>
              <a:ext uri="{FF2B5EF4-FFF2-40B4-BE49-F238E27FC236}">
                <a16:creationId xmlns:a16="http://schemas.microsoft.com/office/drawing/2014/main" id="{4F246C7D-966A-9F4F-83E5-A168292CF29C}"/>
              </a:ext>
            </a:extLst>
          </p:cNvPr>
          <p:cNvSpPr>
            <a:spLocks noGrp="1"/>
          </p:cNvSpPr>
          <p:nvPr>
            <p:ph type="ftr" sz="quarter" idx="11"/>
          </p:nvPr>
        </p:nvSpPr>
        <p:spPr>
          <a:xfrm>
            <a:off x="4452256" y="6491333"/>
            <a:ext cx="4114800" cy="365125"/>
          </a:xfrm>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3F05F7F-AC8A-9BA8-ABE3-69C860C9568B}"/>
              </a:ext>
            </a:extLst>
          </p:cNvPr>
          <p:cNvSpPr>
            <a:spLocks noGrp="1"/>
          </p:cNvSpPr>
          <p:nvPr>
            <p:ph type="sldNum" sz="quarter" idx="12"/>
          </p:nvPr>
        </p:nvSpPr>
        <p:spPr>
          <a:xfrm>
            <a:off x="9005764" y="6351569"/>
            <a:ext cx="2743200" cy="365125"/>
          </a:xfrm>
        </p:spPr>
        <p:txBody>
          <a:bodyPr/>
          <a:lstStyle/>
          <a:p>
            <a:fld id="{330EA680-D336-4FF7-8B7A-9848BB0A1C32}" type="slidenum">
              <a:rPr lang="en-US" smtClean="0"/>
              <a:t>63</a:t>
            </a:fld>
            <a:endParaRPr lang="en-US"/>
          </a:p>
        </p:txBody>
      </p:sp>
      <p:sp>
        <p:nvSpPr>
          <p:cNvPr id="6" name="TextBox 5">
            <a:extLst>
              <a:ext uri="{FF2B5EF4-FFF2-40B4-BE49-F238E27FC236}">
                <a16:creationId xmlns:a16="http://schemas.microsoft.com/office/drawing/2014/main" id="{19D008EB-3E66-944B-2D31-E99B196EBBD4}"/>
              </a:ext>
            </a:extLst>
          </p:cNvPr>
          <p:cNvSpPr txBox="1"/>
          <p:nvPr/>
        </p:nvSpPr>
        <p:spPr>
          <a:xfrm>
            <a:off x="702128" y="1271153"/>
            <a:ext cx="5540829" cy="526297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sz="2400">
                <a:solidFill>
                  <a:srgbClr val="0070C0"/>
                </a:solidFill>
              </a:rPr>
              <a:t>struct</a:t>
            </a:r>
            <a:r>
              <a:rPr lang="en-IN" sz="2400"/>
              <a:t> request {</a:t>
            </a:r>
          </a:p>
          <a:p>
            <a:r>
              <a:rPr lang="en-IN" sz="2400"/>
              <a:t>	</a:t>
            </a:r>
            <a:r>
              <a:rPr lang="en-IN" sz="2400">
                <a:solidFill>
                  <a:srgbClr val="0070C0"/>
                </a:solidFill>
              </a:rPr>
              <a:t>struct</a:t>
            </a:r>
            <a:r>
              <a:rPr lang="en-IN" sz="2400"/>
              <a:t> </a:t>
            </a:r>
            <a:r>
              <a:rPr lang="en-IN" sz="2400" err="1"/>
              <a:t>request_queue</a:t>
            </a:r>
            <a:r>
              <a:rPr lang="en-IN" sz="2400"/>
              <a:t> *q; </a:t>
            </a:r>
          </a:p>
          <a:p>
            <a:r>
              <a:rPr lang="en-IN" sz="2400"/>
              <a:t>	</a:t>
            </a:r>
            <a:r>
              <a:rPr lang="en-IN" sz="2400">
                <a:solidFill>
                  <a:srgbClr val="0070C0"/>
                </a:solidFill>
              </a:rPr>
              <a:t>struct</a:t>
            </a:r>
            <a:r>
              <a:rPr lang="en-IN" sz="2400"/>
              <a:t> </a:t>
            </a:r>
            <a:r>
              <a:rPr lang="en-IN" sz="2400" err="1"/>
              <a:t>blk_mq_ctx</a:t>
            </a:r>
            <a:r>
              <a:rPr lang="en-IN" sz="2400"/>
              <a:t> *</a:t>
            </a:r>
            <a:r>
              <a:rPr lang="en-IN" sz="2400" err="1"/>
              <a:t>mq_ctx</a:t>
            </a:r>
            <a:r>
              <a:rPr lang="en-IN" sz="2400"/>
              <a:t>; </a:t>
            </a:r>
            <a:br>
              <a:rPr lang="en-IN" sz="2400"/>
            </a:br>
            <a:r>
              <a:rPr lang="en-IN" sz="2400"/>
              <a:t>	struct </a:t>
            </a:r>
            <a:r>
              <a:rPr lang="en-IN" sz="2400" err="1"/>
              <a:t>blk_mq_hw_ctx</a:t>
            </a:r>
            <a:r>
              <a:rPr lang="en-IN" sz="2400"/>
              <a:t> *</a:t>
            </a:r>
            <a:r>
              <a:rPr lang="en-IN" sz="2400" err="1"/>
              <a:t>mq_hctx</a:t>
            </a:r>
            <a:r>
              <a:rPr lang="en-IN" sz="2400"/>
              <a:t>;</a:t>
            </a:r>
          </a:p>
          <a:p>
            <a:r>
              <a:rPr lang="en-IN" sz="2400"/>
              <a:t>	</a:t>
            </a:r>
            <a:r>
              <a:rPr lang="en-IN" sz="2400">
                <a:solidFill>
                  <a:srgbClr val="0070C0"/>
                </a:solidFill>
              </a:rPr>
              <a:t>struct</a:t>
            </a:r>
            <a:r>
              <a:rPr lang="en-IN" sz="2400"/>
              <a:t> </a:t>
            </a:r>
            <a:r>
              <a:rPr lang="en-IN" sz="2400" err="1"/>
              <a:t>block_device</a:t>
            </a:r>
            <a:r>
              <a:rPr lang="en-IN" sz="2400"/>
              <a:t> *part; </a:t>
            </a:r>
          </a:p>
          <a:p>
            <a:endParaRPr lang="en-IN" sz="2400"/>
          </a:p>
          <a:p>
            <a:endParaRPr lang="en-IN" sz="2400"/>
          </a:p>
          <a:p>
            <a:r>
              <a:rPr lang="en-IN" sz="2400"/>
              <a:t>	</a:t>
            </a:r>
            <a:r>
              <a:rPr lang="en-IN" sz="2400">
                <a:solidFill>
                  <a:srgbClr val="00B050"/>
                </a:solidFill>
              </a:rPr>
              <a:t>unsigned int </a:t>
            </a:r>
            <a:r>
              <a:rPr lang="en-IN" sz="2400"/>
              <a:t>__</a:t>
            </a:r>
            <a:r>
              <a:rPr lang="en-IN" sz="2400" err="1"/>
              <a:t>data_len</a:t>
            </a:r>
            <a:r>
              <a:rPr lang="en-IN" sz="2400"/>
              <a:t>;</a:t>
            </a:r>
            <a:br>
              <a:rPr lang="en-IN" sz="2400"/>
            </a:br>
            <a:r>
              <a:rPr lang="en-IN" sz="2400"/>
              <a:t>	</a:t>
            </a:r>
            <a:r>
              <a:rPr lang="en-IN" sz="2400" err="1">
                <a:solidFill>
                  <a:srgbClr val="C00000"/>
                </a:solidFill>
              </a:rPr>
              <a:t>sector_t</a:t>
            </a:r>
            <a:r>
              <a:rPr lang="en-IN" sz="2400"/>
              <a:t> sector;</a:t>
            </a:r>
          </a:p>
          <a:p>
            <a:r>
              <a:rPr lang="en-IN" sz="2400"/>
              <a:t>	</a:t>
            </a:r>
            <a:r>
              <a:rPr lang="en-IN" sz="2400">
                <a:solidFill>
                  <a:srgbClr val="00B050"/>
                </a:solidFill>
              </a:rPr>
              <a:t>unsigned int </a:t>
            </a:r>
            <a:r>
              <a:rPr lang="en-IN" sz="2400"/>
              <a:t>deadline, timeout; </a:t>
            </a:r>
          </a:p>
          <a:p>
            <a:endParaRPr lang="en-IN" sz="2400"/>
          </a:p>
          <a:p>
            <a:r>
              <a:rPr lang="en-IN" sz="2400"/>
              <a:t>	</a:t>
            </a:r>
            <a:r>
              <a:rPr lang="en-IN" sz="2400">
                <a:solidFill>
                  <a:srgbClr val="0070C0"/>
                </a:solidFill>
              </a:rPr>
              <a:t>struct</a:t>
            </a:r>
            <a:r>
              <a:rPr lang="en-IN" sz="2400"/>
              <a:t> bio *bio;</a:t>
            </a:r>
          </a:p>
          <a:p>
            <a:r>
              <a:rPr lang="en-IN" sz="2400"/>
              <a:t>	</a:t>
            </a:r>
            <a:r>
              <a:rPr lang="da-DK" sz="2400">
                <a:solidFill>
                  <a:srgbClr val="0070C0"/>
                </a:solidFill>
              </a:rPr>
              <a:t>rq_end_io_fn </a:t>
            </a:r>
            <a:r>
              <a:rPr lang="da-DK" sz="2400">
                <a:solidFill>
                  <a:schemeClr val="tx1"/>
                </a:solidFill>
              </a:rPr>
              <a:t>*end_io;</a:t>
            </a:r>
            <a:endParaRPr lang="en-IN" sz="2400">
              <a:solidFill>
                <a:schemeClr val="tx1"/>
              </a:solidFill>
            </a:endParaRPr>
          </a:p>
          <a:p>
            <a:r>
              <a:rPr lang="en-IN" sz="2400"/>
              <a:t>}</a:t>
            </a:r>
          </a:p>
        </p:txBody>
      </p:sp>
      <p:pic>
        <p:nvPicPr>
          <p:cNvPr id="7" name="Picture 6" descr="Icon&#10;&#10;Description automatically generated">
            <a:extLst>
              <a:ext uri="{FF2B5EF4-FFF2-40B4-BE49-F238E27FC236}">
                <a16:creationId xmlns:a16="http://schemas.microsoft.com/office/drawing/2014/main" id="{99166C85-0AC5-13B2-718A-3B530BEEB15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8600" y="977601"/>
            <a:ext cx="656900" cy="587104"/>
          </a:xfrm>
          <a:prstGeom prst="rect">
            <a:avLst/>
          </a:prstGeom>
        </p:spPr>
      </p:pic>
      <p:sp>
        <p:nvSpPr>
          <p:cNvPr id="8" name="Rectangle 7">
            <a:extLst>
              <a:ext uri="{FF2B5EF4-FFF2-40B4-BE49-F238E27FC236}">
                <a16:creationId xmlns:a16="http://schemas.microsoft.com/office/drawing/2014/main" id="{DF7B5818-8B93-A651-E34E-2821020BC7AF}"/>
              </a:ext>
            </a:extLst>
          </p:cNvPr>
          <p:cNvSpPr/>
          <p:nvPr/>
        </p:nvSpPr>
        <p:spPr>
          <a:xfrm>
            <a:off x="7337912" y="418231"/>
            <a:ext cx="3798174" cy="36512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t>/include/</a:t>
            </a:r>
            <a:r>
              <a:rPr lang="en-IN" sz="2400" err="1"/>
              <a:t>linux</a:t>
            </a:r>
            <a:r>
              <a:rPr lang="en-IN" sz="2400"/>
              <a:t>/</a:t>
            </a:r>
            <a:r>
              <a:rPr lang="en-IN" sz="2400" err="1"/>
              <a:t>blk-mq.h</a:t>
            </a:r>
            <a:endParaRPr lang="en-IN" sz="2400"/>
          </a:p>
        </p:txBody>
      </p:sp>
      <p:pic>
        <p:nvPicPr>
          <p:cNvPr id="9" name="Picture 8">
            <a:extLst>
              <a:ext uri="{FF2B5EF4-FFF2-40B4-BE49-F238E27FC236}">
                <a16:creationId xmlns:a16="http://schemas.microsoft.com/office/drawing/2014/main" id="{4888FF41-E071-9AB7-1B97-1DE7A1A91BEA}"/>
              </a:ext>
            </a:extLst>
          </p:cNvPr>
          <p:cNvPicPr>
            <a:picLocks noChangeAspect="1"/>
          </p:cNvPicPr>
          <p:nvPr/>
        </p:nvPicPr>
        <p:blipFill>
          <a:blip r:embed="rId4"/>
          <a:stretch>
            <a:fillRect/>
          </a:stretch>
        </p:blipFill>
        <p:spPr>
          <a:xfrm>
            <a:off x="6576828" y="195543"/>
            <a:ext cx="761084" cy="631772"/>
          </a:xfrm>
          <a:prstGeom prst="rect">
            <a:avLst/>
          </a:prstGeom>
        </p:spPr>
      </p:pic>
      <p:sp>
        <p:nvSpPr>
          <p:cNvPr id="10" name="Rectangle 9">
            <a:extLst>
              <a:ext uri="{FF2B5EF4-FFF2-40B4-BE49-F238E27FC236}">
                <a16:creationId xmlns:a16="http://schemas.microsoft.com/office/drawing/2014/main" id="{E9C00407-65BD-9748-EF5F-828C60CC9128}"/>
              </a:ext>
            </a:extLst>
          </p:cNvPr>
          <p:cNvSpPr/>
          <p:nvPr/>
        </p:nvSpPr>
        <p:spPr>
          <a:xfrm>
            <a:off x="7516585" y="2144252"/>
            <a:ext cx="3701143" cy="2079172"/>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a:p>
        </p:txBody>
      </p:sp>
      <p:sp>
        <p:nvSpPr>
          <p:cNvPr id="11" name="Rectangle: Rounded Corners 10">
            <a:extLst>
              <a:ext uri="{FF2B5EF4-FFF2-40B4-BE49-F238E27FC236}">
                <a16:creationId xmlns:a16="http://schemas.microsoft.com/office/drawing/2014/main" id="{1AD62FB8-224F-103B-D686-FECFEE9D83E2}"/>
              </a:ext>
            </a:extLst>
          </p:cNvPr>
          <p:cNvSpPr/>
          <p:nvPr/>
        </p:nvSpPr>
        <p:spPr>
          <a:xfrm>
            <a:off x="8093527" y="1894541"/>
            <a:ext cx="2547257" cy="499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err="1"/>
              <a:t>request_queue</a:t>
            </a:r>
            <a:endParaRPr lang="en-IN" sz="2400"/>
          </a:p>
        </p:txBody>
      </p:sp>
      <p:grpSp>
        <p:nvGrpSpPr>
          <p:cNvPr id="24" name="Group 23">
            <a:extLst>
              <a:ext uri="{FF2B5EF4-FFF2-40B4-BE49-F238E27FC236}">
                <a16:creationId xmlns:a16="http://schemas.microsoft.com/office/drawing/2014/main" id="{8F242FC6-23A0-1EC1-EFAF-CDE5F3ADB267}"/>
              </a:ext>
            </a:extLst>
          </p:cNvPr>
          <p:cNvGrpSpPr/>
          <p:nvPr/>
        </p:nvGrpSpPr>
        <p:grpSpPr>
          <a:xfrm>
            <a:off x="8000999" y="2809271"/>
            <a:ext cx="2835728" cy="499421"/>
            <a:chOff x="8137071" y="3059876"/>
            <a:chExt cx="2835728" cy="499421"/>
          </a:xfrm>
        </p:grpSpPr>
        <p:sp>
          <p:nvSpPr>
            <p:cNvPr id="12" name="Rectangle 11">
              <a:extLst>
                <a:ext uri="{FF2B5EF4-FFF2-40B4-BE49-F238E27FC236}">
                  <a16:creationId xmlns:a16="http://schemas.microsoft.com/office/drawing/2014/main" id="{3F6FC2D9-A504-555C-CB1D-695C042D19AF}"/>
                </a:ext>
              </a:extLst>
            </p:cNvPr>
            <p:cNvSpPr/>
            <p:nvPr/>
          </p:nvSpPr>
          <p:spPr>
            <a:xfrm>
              <a:off x="8137071"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13" name="Rectangle 12">
              <a:extLst>
                <a:ext uri="{FF2B5EF4-FFF2-40B4-BE49-F238E27FC236}">
                  <a16:creationId xmlns:a16="http://schemas.microsoft.com/office/drawing/2014/main" id="{4620246D-D18C-1C82-8758-4DDDE3256352}"/>
                </a:ext>
              </a:extLst>
            </p:cNvPr>
            <p:cNvSpPr/>
            <p:nvPr/>
          </p:nvSpPr>
          <p:spPr>
            <a:xfrm>
              <a:off x="8703128"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14" name="Rectangle 13">
              <a:extLst>
                <a:ext uri="{FF2B5EF4-FFF2-40B4-BE49-F238E27FC236}">
                  <a16:creationId xmlns:a16="http://schemas.microsoft.com/office/drawing/2014/main" id="{DC144E9F-87E7-71E2-E9A2-970FF1B55E0E}"/>
                </a:ext>
              </a:extLst>
            </p:cNvPr>
            <p:cNvSpPr/>
            <p:nvPr/>
          </p:nvSpPr>
          <p:spPr>
            <a:xfrm>
              <a:off x="9280071"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15" name="Rectangle 14">
              <a:extLst>
                <a:ext uri="{FF2B5EF4-FFF2-40B4-BE49-F238E27FC236}">
                  <a16:creationId xmlns:a16="http://schemas.microsoft.com/office/drawing/2014/main" id="{D3662B03-D453-F1E6-FAC3-8A51774151FC}"/>
                </a:ext>
              </a:extLst>
            </p:cNvPr>
            <p:cNvSpPr/>
            <p:nvPr/>
          </p:nvSpPr>
          <p:spPr>
            <a:xfrm>
              <a:off x="9846128"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sp>
          <p:nvSpPr>
            <p:cNvPr id="16" name="Rectangle 15">
              <a:extLst>
                <a:ext uri="{FF2B5EF4-FFF2-40B4-BE49-F238E27FC236}">
                  <a16:creationId xmlns:a16="http://schemas.microsoft.com/office/drawing/2014/main" id="{9C764EA0-3F2C-4624-2C85-3C4C421730C1}"/>
                </a:ext>
              </a:extLst>
            </p:cNvPr>
            <p:cNvSpPr/>
            <p:nvPr/>
          </p:nvSpPr>
          <p:spPr>
            <a:xfrm>
              <a:off x="10406742" y="3059876"/>
              <a:ext cx="566057" cy="4994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a:p>
          </p:txBody>
        </p:sp>
      </p:grpSp>
      <p:grpSp>
        <p:nvGrpSpPr>
          <p:cNvPr id="31" name="Group 30">
            <a:extLst>
              <a:ext uri="{FF2B5EF4-FFF2-40B4-BE49-F238E27FC236}">
                <a16:creationId xmlns:a16="http://schemas.microsoft.com/office/drawing/2014/main" id="{3E117AF6-7570-F3C9-F467-119E2CF43151}"/>
              </a:ext>
            </a:extLst>
          </p:cNvPr>
          <p:cNvGrpSpPr/>
          <p:nvPr/>
        </p:nvGrpSpPr>
        <p:grpSpPr>
          <a:xfrm>
            <a:off x="8000999" y="3631018"/>
            <a:ext cx="2835728" cy="499421"/>
            <a:chOff x="8137071" y="3881623"/>
            <a:chExt cx="2835728" cy="499421"/>
          </a:xfrm>
        </p:grpSpPr>
        <p:sp>
          <p:nvSpPr>
            <p:cNvPr id="17" name="Rectangle 16">
              <a:extLst>
                <a:ext uri="{FF2B5EF4-FFF2-40B4-BE49-F238E27FC236}">
                  <a16:creationId xmlns:a16="http://schemas.microsoft.com/office/drawing/2014/main" id="{B65B7F01-9DE6-F3AB-986A-907362C827CC}"/>
                </a:ext>
              </a:extLst>
            </p:cNvPr>
            <p:cNvSpPr/>
            <p:nvPr/>
          </p:nvSpPr>
          <p:spPr>
            <a:xfrm>
              <a:off x="8137071"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18" name="Rectangle 17">
              <a:extLst>
                <a:ext uri="{FF2B5EF4-FFF2-40B4-BE49-F238E27FC236}">
                  <a16:creationId xmlns:a16="http://schemas.microsoft.com/office/drawing/2014/main" id="{64070FDB-41BD-FD4A-0F95-6060E71E6A91}"/>
                </a:ext>
              </a:extLst>
            </p:cNvPr>
            <p:cNvSpPr/>
            <p:nvPr/>
          </p:nvSpPr>
          <p:spPr>
            <a:xfrm>
              <a:off x="8703128"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19" name="Rectangle 18">
              <a:extLst>
                <a:ext uri="{FF2B5EF4-FFF2-40B4-BE49-F238E27FC236}">
                  <a16:creationId xmlns:a16="http://schemas.microsoft.com/office/drawing/2014/main" id="{BB8E759C-E123-0D4F-05CA-D38DC549A22B}"/>
                </a:ext>
              </a:extLst>
            </p:cNvPr>
            <p:cNvSpPr/>
            <p:nvPr/>
          </p:nvSpPr>
          <p:spPr>
            <a:xfrm>
              <a:off x="9280071"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20" name="Rectangle 19">
              <a:extLst>
                <a:ext uri="{FF2B5EF4-FFF2-40B4-BE49-F238E27FC236}">
                  <a16:creationId xmlns:a16="http://schemas.microsoft.com/office/drawing/2014/main" id="{219ED764-A899-1125-DDE6-171639788347}"/>
                </a:ext>
              </a:extLst>
            </p:cNvPr>
            <p:cNvSpPr/>
            <p:nvPr/>
          </p:nvSpPr>
          <p:spPr>
            <a:xfrm>
              <a:off x="9846128"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sp>
          <p:nvSpPr>
            <p:cNvPr id="21" name="Rectangle 20">
              <a:extLst>
                <a:ext uri="{FF2B5EF4-FFF2-40B4-BE49-F238E27FC236}">
                  <a16:creationId xmlns:a16="http://schemas.microsoft.com/office/drawing/2014/main" id="{4096A7C9-88E9-ACA4-5481-483D075D3499}"/>
                </a:ext>
              </a:extLst>
            </p:cNvPr>
            <p:cNvSpPr/>
            <p:nvPr/>
          </p:nvSpPr>
          <p:spPr>
            <a:xfrm>
              <a:off x="10406742" y="3881623"/>
              <a:ext cx="566057" cy="49942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a:p>
          </p:txBody>
        </p:sp>
      </p:grpSp>
      <p:sp>
        <p:nvSpPr>
          <p:cNvPr id="22" name="TextBox 21">
            <a:extLst>
              <a:ext uri="{FF2B5EF4-FFF2-40B4-BE49-F238E27FC236}">
                <a16:creationId xmlns:a16="http://schemas.microsoft.com/office/drawing/2014/main" id="{526954F4-C184-C135-AAD4-E57F129A810A}"/>
              </a:ext>
            </a:extLst>
          </p:cNvPr>
          <p:cNvSpPr txBox="1"/>
          <p:nvPr/>
        </p:nvSpPr>
        <p:spPr>
          <a:xfrm>
            <a:off x="6440756" y="2841597"/>
            <a:ext cx="1435058"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2000"/>
              <a:t>HW queues</a:t>
            </a:r>
          </a:p>
        </p:txBody>
      </p:sp>
      <p:sp>
        <p:nvSpPr>
          <p:cNvPr id="23" name="TextBox 22">
            <a:extLst>
              <a:ext uri="{FF2B5EF4-FFF2-40B4-BE49-F238E27FC236}">
                <a16:creationId xmlns:a16="http://schemas.microsoft.com/office/drawing/2014/main" id="{56755F46-2A6B-1A4B-8744-7CB3A2C7D168}"/>
              </a:ext>
            </a:extLst>
          </p:cNvPr>
          <p:cNvSpPr txBox="1"/>
          <p:nvPr/>
        </p:nvSpPr>
        <p:spPr>
          <a:xfrm>
            <a:off x="6440756" y="3731337"/>
            <a:ext cx="1435058"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2000"/>
              <a:t>SW queues</a:t>
            </a:r>
          </a:p>
        </p:txBody>
      </p:sp>
      <p:sp>
        <p:nvSpPr>
          <p:cNvPr id="38" name="Speech Bubble: Rectangle with Corners Rounded 37">
            <a:extLst>
              <a:ext uri="{FF2B5EF4-FFF2-40B4-BE49-F238E27FC236}">
                <a16:creationId xmlns:a16="http://schemas.microsoft.com/office/drawing/2014/main" id="{02409C43-6C7C-39DF-E33F-D0E105ABE12C}"/>
              </a:ext>
            </a:extLst>
          </p:cNvPr>
          <p:cNvSpPr/>
          <p:nvPr/>
        </p:nvSpPr>
        <p:spPr>
          <a:xfrm>
            <a:off x="8284026" y="4700575"/>
            <a:ext cx="3124203" cy="1312185"/>
          </a:xfrm>
          <a:prstGeom prst="wedgeRoundRectCallout">
            <a:avLst>
              <a:gd name="adj1" fmla="val -28142"/>
              <a:gd name="adj2" fmla="val -100478"/>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sz="2400"/>
          </a:p>
        </p:txBody>
      </p:sp>
      <p:sp>
        <p:nvSpPr>
          <p:cNvPr id="39" name="Left Brace 38">
            <a:extLst>
              <a:ext uri="{FF2B5EF4-FFF2-40B4-BE49-F238E27FC236}">
                <a16:creationId xmlns:a16="http://schemas.microsoft.com/office/drawing/2014/main" id="{96640701-AEB5-B29D-4044-3F18388E2BB2}"/>
              </a:ext>
            </a:extLst>
          </p:cNvPr>
          <p:cNvSpPr/>
          <p:nvPr/>
        </p:nvSpPr>
        <p:spPr>
          <a:xfrm>
            <a:off x="1372095" y="1763252"/>
            <a:ext cx="266701" cy="137984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4308AF62-A7CD-D7E7-80BA-CBECCEFC4BA1}"/>
              </a:ext>
            </a:extLst>
          </p:cNvPr>
          <p:cNvSpPr/>
          <p:nvPr/>
        </p:nvSpPr>
        <p:spPr>
          <a:xfrm>
            <a:off x="-54430" y="2122480"/>
            <a:ext cx="1349829" cy="653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Back pointers</a:t>
            </a:r>
          </a:p>
        </p:txBody>
      </p:sp>
      <p:sp>
        <p:nvSpPr>
          <p:cNvPr id="41" name="Left Brace 40">
            <a:extLst>
              <a:ext uri="{FF2B5EF4-FFF2-40B4-BE49-F238E27FC236}">
                <a16:creationId xmlns:a16="http://schemas.microsoft.com/office/drawing/2014/main" id="{F8B4A38D-8D60-D683-45E9-C58F3C3A8FBF}"/>
              </a:ext>
            </a:extLst>
          </p:cNvPr>
          <p:cNvSpPr/>
          <p:nvPr/>
        </p:nvSpPr>
        <p:spPr>
          <a:xfrm>
            <a:off x="1372095" y="3947175"/>
            <a:ext cx="266701" cy="104601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BF74DA23-AF1F-2F32-69AE-3650E5AB26EA}"/>
              </a:ext>
            </a:extLst>
          </p:cNvPr>
          <p:cNvSpPr/>
          <p:nvPr/>
        </p:nvSpPr>
        <p:spPr>
          <a:xfrm>
            <a:off x="-70757" y="4223424"/>
            <a:ext cx="1349829" cy="653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Params</a:t>
            </a:r>
          </a:p>
        </p:txBody>
      </p:sp>
      <p:sp>
        <p:nvSpPr>
          <p:cNvPr id="43" name="Rectangle 42">
            <a:extLst>
              <a:ext uri="{FF2B5EF4-FFF2-40B4-BE49-F238E27FC236}">
                <a16:creationId xmlns:a16="http://schemas.microsoft.com/office/drawing/2014/main" id="{E70E0A12-7B3D-C644-1040-1F29A14445EB}"/>
              </a:ext>
            </a:extLst>
          </p:cNvPr>
          <p:cNvSpPr/>
          <p:nvPr/>
        </p:nvSpPr>
        <p:spPr>
          <a:xfrm>
            <a:off x="8474528" y="4831986"/>
            <a:ext cx="1235528" cy="10707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err="1"/>
              <a:t>phy</a:t>
            </a:r>
            <a:r>
              <a:rPr lang="en-IN" sz="2400"/>
              <a:t>. address ranges</a:t>
            </a:r>
          </a:p>
        </p:txBody>
      </p:sp>
      <p:sp>
        <p:nvSpPr>
          <p:cNvPr id="44" name="TextBox 43">
            <a:extLst>
              <a:ext uri="{FF2B5EF4-FFF2-40B4-BE49-F238E27FC236}">
                <a16:creationId xmlns:a16="http://schemas.microsoft.com/office/drawing/2014/main" id="{C24CBDFD-2EA7-AB99-C06D-F79282FCF96F}"/>
              </a:ext>
            </a:extLst>
          </p:cNvPr>
          <p:cNvSpPr txBox="1"/>
          <p:nvPr/>
        </p:nvSpPr>
        <p:spPr>
          <a:xfrm>
            <a:off x="10156371" y="4876567"/>
            <a:ext cx="1409701" cy="830997"/>
          </a:xfrm>
          <a:prstGeom prst="rect">
            <a:avLst/>
          </a:prstGeom>
          <a:noFill/>
        </p:spPr>
        <p:txBody>
          <a:bodyPr wrap="square" rtlCol="0">
            <a:spAutoFit/>
          </a:bodyPr>
          <a:lstStyle/>
          <a:p>
            <a:r>
              <a:rPr lang="en-IN" sz="2400"/>
              <a:t>struct</a:t>
            </a:r>
          </a:p>
          <a:p>
            <a:r>
              <a:rPr lang="en-IN" sz="2400"/>
              <a:t>request</a:t>
            </a:r>
          </a:p>
        </p:txBody>
      </p:sp>
      <p:cxnSp>
        <p:nvCxnSpPr>
          <p:cNvPr id="46" name="Straight Arrow Connector 45">
            <a:extLst>
              <a:ext uri="{FF2B5EF4-FFF2-40B4-BE49-F238E27FC236}">
                <a16:creationId xmlns:a16="http://schemas.microsoft.com/office/drawing/2014/main" id="{D96938FC-DDA6-B284-2091-7F5B444AE481}"/>
              </a:ext>
            </a:extLst>
          </p:cNvPr>
          <p:cNvCxnSpPr>
            <a:cxnSpLocks/>
            <a:endCxn id="43" idx="1"/>
          </p:cNvCxnSpPr>
          <p:nvPr/>
        </p:nvCxnSpPr>
        <p:spPr>
          <a:xfrm flipV="1">
            <a:off x="3635830" y="5367344"/>
            <a:ext cx="4838698" cy="13009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Speech Bubble: Rectangle with Corners Rounded 49">
            <a:extLst>
              <a:ext uri="{FF2B5EF4-FFF2-40B4-BE49-F238E27FC236}">
                <a16:creationId xmlns:a16="http://schemas.microsoft.com/office/drawing/2014/main" id="{6C519E97-DDA1-F7AE-4A99-9246DC278076}"/>
              </a:ext>
            </a:extLst>
          </p:cNvPr>
          <p:cNvSpPr/>
          <p:nvPr/>
        </p:nvSpPr>
        <p:spPr>
          <a:xfrm>
            <a:off x="5284192" y="5633896"/>
            <a:ext cx="2984325" cy="684232"/>
          </a:xfrm>
          <a:prstGeom prst="wedgeRoundRectCallout">
            <a:avLst>
              <a:gd name="adj1" fmla="val -71949"/>
              <a:gd name="adj2" fmla="val -16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t>Function called to complete the request</a:t>
            </a:r>
          </a:p>
        </p:txBody>
      </p:sp>
    </p:spTree>
    <p:extLst>
      <p:ext uri="{BB962C8B-B14F-4D97-AF65-F5344CB8AC3E}">
        <p14:creationId xmlns:p14="http://schemas.microsoft.com/office/powerpoint/2010/main" val="1867862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1DE0-62F6-9E07-897D-26B06061F0CF}"/>
              </a:ext>
            </a:extLst>
          </p:cNvPr>
          <p:cNvSpPr>
            <a:spLocks noGrp="1"/>
          </p:cNvSpPr>
          <p:nvPr>
            <p:ph type="title"/>
          </p:nvPr>
        </p:nvSpPr>
        <p:spPr>
          <a:xfrm>
            <a:off x="380999" y="30645"/>
            <a:ext cx="10515600" cy="1325563"/>
          </a:xfrm>
        </p:spPr>
        <p:txBody>
          <a:bodyPr/>
          <a:lstStyle/>
          <a:p>
            <a:r>
              <a:rPr lang="en-IN"/>
              <a:t>struct bio (block operations currently active)</a:t>
            </a:r>
          </a:p>
        </p:txBody>
      </p:sp>
      <p:sp>
        <p:nvSpPr>
          <p:cNvPr id="3" name="Content Placeholder 2">
            <a:extLst>
              <a:ext uri="{FF2B5EF4-FFF2-40B4-BE49-F238E27FC236}">
                <a16:creationId xmlns:a16="http://schemas.microsoft.com/office/drawing/2014/main" id="{BC60604F-0912-E3C9-EE95-C0288572524B}"/>
              </a:ext>
            </a:extLst>
          </p:cNvPr>
          <p:cNvSpPr>
            <a:spLocks noGrp="1"/>
          </p:cNvSpPr>
          <p:nvPr>
            <p:ph idx="1"/>
          </p:nvPr>
        </p:nvSpPr>
        <p:spPr>
          <a:xfrm>
            <a:off x="587828" y="2495682"/>
            <a:ext cx="10515600" cy="1989232"/>
          </a:xfrm>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IN" sz="2400">
                <a:solidFill>
                  <a:srgbClr val="0070C0"/>
                </a:solidFill>
              </a:rPr>
              <a:t>struct</a:t>
            </a:r>
            <a:r>
              <a:rPr lang="en-IN" sz="2400"/>
              <a:t> bio {</a:t>
            </a:r>
          </a:p>
          <a:p>
            <a:pPr marL="0" indent="0">
              <a:buNone/>
            </a:pPr>
            <a:r>
              <a:rPr lang="en-IN" sz="2400"/>
              <a:t>	</a:t>
            </a:r>
            <a:r>
              <a:rPr lang="en-IN" sz="2400">
                <a:solidFill>
                  <a:srgbClr val="0070C0"/>
                </a:solidFill>
              </a:rPr>
              <a:t>struct</a:t>
            </a:r>
            <a:r>
              <a:rPr lang="en-IN" sz="2400"/>
              <a:t> </a:t>
            </a:r>
            <a:r>
              <a:rPr lang="en-IN" sz="2400" err="1"/>
              <a:t>block_device</a:t>
            </a:r>
            <a:r>
              <a:rPr lang="en-IN" sz="2400"/>
              <a:t>     *</a:t>
            </a:r>
            <a:r>
              <a:rPr lang="en-IN" sz="2400" err="1"/>
              <a:t>bi_bdev</a:t>
            </a:r>
            <a:r>
              <a:rPr lang="en-IN" sz="2400"/>
              <a:t>; </a:t>
            </a:r>
          </a:p>
          <a:p>
            <a:pPr marL="0" indent="0">
              <a:buNone/>
            </a:pPr>
            <a:r>
              <a:rPr lang="en-IN" sz="2400"/>
              <a:t>	</a:t>
            </a:r>
            <a:r>
              <a:rPr lang="en-IN" sz="2400">
                <a:solidFill>
                  <a:srgbClr val="0070C0"/>
                </a:solidFill>
              </a:rPr>
              <a:t>struct</a:t>
            </a:r>
            <a:r>
              <a:rPr lang="en-IN" sz="2400"/>
              <a:t> </a:t>
            </a:r>
            <a:r>
              <a:rPr lang="en-IN" sz="2400" err="1"/>
              <a:t>bio_vec</a:t>
            </a:r>
            <a:r>
              <a:rPr lang="en-IN" sz="2400"/>
              <a:t>               *</a:t>
            </a:r>
            <a:r>
              <a:rPr lang="en-IN" sz="2400" err="1"/>
              <a:t>bi_io_vec</a:t>
            </a:r>
            <a:r>
              <a:rPr lang="en-IN" sz="2400"/>
              <a:t>; </a:t>
            </a:r>
          </a:p>
          <a:p>
            <a:pPr marL="0" indent="0">
              <a:buNone/>
            </a:pPr>
            <a:r>
              <a:rPr lang="en-IN" sz="2400"/>
              <a:t>} </a:t>
            </a:r>
          </a:p>
          <a:p>
            <a:pPr marL="0" indent="0">
              <a:buNone/>
            </a:pPr>
            <a:endParaRPr lang="en-IN"/>
          </a:p>
        </p:txBody>
      </p:sp>
      <p:sp>
        <p:nvSpPr>
          <p:cNvPr id="4" name="Footer Placeholder 3">
            <a:extLst>
              <a:ext uri="{FF2B5EF4-FFF2-40B4-BE49-F238E27FC236}">
                <a16:creationId xmlns:a16="http://schemas.microsoft.com/office/drawing/2014/main" id="{6D05EBF3-B297-2DF2-0FA9-FE33968586A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D0C64F5-137B-555F-2CBB-23935552C9BF}"/>
              </a:ext>
            </a:extLst>
          </p:cNvPr>
          <p:cNvSpPr>
            <a:spLocks noGrp="1"/>
          </p:cNvSpPr>
          <p:nvPr>
            <p:ph type="sldNum" sz="quarter" idx="12"/>
          </p:nvPr>
        </p:nvSpPr>
        <p:spPr/>
        <p:txBody>
          <a:bodyPr/>
          <a:lstStyle/>
          <a:p>
            <a:fld id="{330EA680-D336-4FF7-8B7A-9848BB0A1C32}" type="slidenum">
              <a:rPr lang="en-US" smtClean="0"/>
              <a:t>64</a:t>
            </a:fld>
            <a:endParaRPr lang="en-US"/>
          </a:p>
        </p:txBody>
      </p:sp>
      <p:sp>
        <p:nvSpPr>
          <p:cNvPr id="6" name="Rectangle 5">
            <a:extLst>
              <a:ext uri="{FF2B5EF4-FFF2-40B4-BE49-F238E27FC236}">
                <a16:creationId xmlns:a16="http://schemas.microsoft.com/office/drawing/2014/main" id="{59BD6B34-DFEF-3A18-6E4D-AF1A226B8C5D}"/>
              </a:ext>
            </a:extLst>
          </p:cNvPr>
          <p:cNvSpPr/>
          <p:nvPr/>
        </p:nvSpPr>
        <p:spPr>
          <a:xfrm>
            <a:off x="7609584" y="1392510"/>
            <a:ext cx="3961459" cy="4500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solidFill>
                  <a:schemeClr val="accent1">
                    <a:lumMod val="75000"/>
                  </a:schemeClr>
                </a:solidFill>
              </a:rPr>
              <a:t>/include/</a:t>
            </a:r>
            <a:r>
              <a:rPr lang="en-IN" sz="2400" err="1">
                <a:solidFill>
                  <a:schemeClr val="accent1">
                    <a:lumMod val="75000"/>
                  </a:schemeClr>
                </a:solidFill>
              </a:rPr>
              <a:t>linux</a:t>
            </a:r>
            <a:r>
              <a:rPr lang="en-IN" sz="2400">
                <a:solidFill>
                  <a:schemeClr val="accent1">
                    <a:lumMod val="75000"/>
                  </a:schemeClr>
                </a:solidFill>
              </a:rPr>
              <a:t>/</a:t>
            </a:r>
            <a:r>
              <a:rPr lang="en-IN" sz="2400" err="1">
                <a:solidFill>
                  <a:schemeClr val="accent1">
                    <a:lumMod val="75000"/>
                  </a:schemeClr>
                </a:solidFill>
              </a:rPr>
              <a:t>blk_types.h</a:t>
            </a:r>
            <a:endParaRPr lang="en-IN" sz="2400">
              <a:solidFill>
                <a:schemeClr val="accent1">
                  <a:lumMod val="75000"/>
                </a:schemeClr>
              </a:solidFill>
            </a:endParaRPr>
          </a:p>
        </p:txBody>
      </p:sp>
      <p:pic>
        <p:nvPicPr>
          <p:cNvPr id="7" name="Picture 6">
            <a:extLst>
              <a:ext uri="{FF2B5EF4-FFF2-40B4-BE49-F238E27FC236}">
                <a16:creationId xmlns:a16="http://schemas.microsoft.com/office/drawing/2014/main" id="{6EE0E8F5-74CD-4F70-1C0C-496C496B80C3}"/>
              </a:ext>
            </a:extLst>
          </p:cNvPr>
          <p:cNvPicPr>
            <a:picLocks noChangeAspect="1"/>
          </p:cNvPicPr>
          <p:nvPr/>
        </p:nvPicPr>
        <p:blipFill>
          <a:blip r:embed="rId3"/>
          <a:stretch>
            <a:fillRect/>
          </a:stretch>
        </p:blipFill>
        <p:spPr>
          <a:xfrm>
            <a:off x="6848500" y="1275915"/>
            <a:ext cx="761084" cy="631772"/>
          </a:xfrm>
          <a:prstGeom prst="rect">
            <a:avLst/>
          </a:prstGeom>
        </p:spPr>
      </p:pic>
      <p:sp>
        <p:nvSpPr>
          <p:cNvPr id="8" name="Rectangle 7">
            <a:extLst>
              <a:ext uri="{FF2B5EF4-FFF2-40B4-BE49-F238E27FC236}">
                <a16:creationId xmlns:a16="http://schemas.microsoft.com/office/drawing/2014/main" id="{567618D3-E3B6-F283-2C09-D1D4E5D9B1D3}"/>
              </a:ext>
            </a:extLst>
          </p:cNvPr>
          <p:cNvSpPr/>
          <p:nvPr/>
        </p:nvSpPr>
        <p:spPr>
          <a:xfrm>
            <a:off x="380999" y="1364408"/>
            <a:ext cx="6096001" cy="7264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a:solidFill>
                  <a:schemeClr val="accent5">
                    <a:lumMod val="50000"/>
                  </a:schemeClr>
                </a:solidFill>
              </a:rPr>
              <a:t>https://www.kernel.org/doc/Documentation/block/biodoc.txt</a:t>
            </a:r>
          </a:p>
        </p:txBody>
      </p:sp>
      <p:sp>
        <p:nvSpPr>
          <p:cNvPr id="9" name="Speech Bubble: Rectangle with Corners Rounded 8">
            <a:extLst>
              <a:ext uri="{FF2B5EF4-FFF2-40B4-BE49-F238E27FC236}">
                <a16:creationId xmlns:a16="http://schemas.microsoft.com/office/drawing/2014/main" id="{8FA3DF81-517E-0D59-339D-4EA82B243D70}"/>
              </a:ext>
            </a:extLst>
          </p:cNvPr>
          <p:cNvSpPr/>
          <p:nvPr/>
        </p:nvSpPr>
        <p:spPr>
          <a:xfrm>
            <a:off x="2090057" y="4095081"/>
            <a:ext cx="2340429" cy="751115"/>
          </a:xfrm>
          <a:prstGeom prst="wedgeRoundRectCallout">
            <a:avLst>
              <a:gd name="adj1" fmla="val -7810"/>
              <a:gd name="adj2" fmla="val -9039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phy</a:t>
            </a:r>
            <a:r>
              <a:rPr lang="en-IN" sz="2400"/>
              <a:t> page, length, offset</a:t>
            </a:r>
          </a:p>
        </p:txBody>
      </p:sp>
      <p:pic>
        <p:nvPicPr>
          <p:cNvPr id="10" name="Picture 9" descr="Icon&#10;&#10;Description automatically generated">
            <a:extLst>
              <a:ext uri="{FF2B5EF4-FFF2-40B4-BE49-F238E27FC236}">
                <a16:creationId xmlns:a16="http://schemas.microsoft.com/office/drawing/2014/main" id="{C6E1E634-1F93-B52B-7D3C-4F751AD160B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549" y="2194657"/>
            <a:ext cx="656900" cy="587104"/>
          </a:xfrm>
          <a:prstGeom prst="rect">
            <a:avLst/>
          </a:prstGeom>
        </p:spPr>
      </p:pic>
      <p:sp>
        <p:nvSpPr>
          <p:cNvPr id="11" name="Rectangle: Rounded Corners 10">
            <a:extLst>
              <a:ext uri="{FF2B5EF4-FFF2-40B4-BE49-F238E27FC236}">
                <a16:creationId xmlns:a16="http://schemas.microsoft.com/office/drawing/2014/main" id="{B9A3B6FF-EC38-DB3D-B29A-FC0A1DEAEE25}"/>
              </a:ext>
            </a:extLst>
          </p:cNvPr>
          <p:cNvSpPr/>
          <p:nvPr/>
        </p:nvSpPr>
        <p:spPr>
          <a:xfrm>
            <a:off x="6291943" y="3490298"/>
            <a:ext cx="3298371" cy="47199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Array of I/O ranges</a:t>
            </a:r>
          </a:p>
        </p:txBody>
      </p:sp>
      <p:sp>
        <p:nvSpPr>
          <p:cNvPr id="12" name="Rectangle: Rounded Corners 11">
            <a:extLst>
              <a:ext uri="{FF2B5EF4-FFF2-40B4-BE49-F238E27FC236}">
                <a16:creationId xmlns:a16="http://schemas.microsoft.com/office/drawing/2014/main" id="{CEB01F18-7367-B276-DEEF-2DCA98028459}"/>
              </a:ext>
            </a:extLst>
          </p:cNvPr>
          <p:cNvSpPr/>
          <p:nvPr/>
        </p:nvSpPr>
        <p:spPr>
          <a:xfrm>
            <a:off x="6291942" y="2905904"/>
            <a:ext cx="4441371" cy="51564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Back pointer to the block device</a:t>
            </a:r>
          </a:p>
        </p:txBody>
      </p:sp>
      <p:sp>
        <p:nvSpPr>
          <p:cNvPr id="13" name="Content Placeholder 2">
            <a:extLst>
              <a:ext uri="{FF2B5EF4-FFF2-40B4-BE49-F238E27FC236}">
                <a16:creationId xmlns:a16="http://schemas.microsoft.com/office/drawing/2014/main" id="{F60939B8-8805-4DEA-7CDB-0127961333A2}"/>
              </a:ext>
            </a:extLst>
          </p:cNvPr>
          <p:cNvSpPr txBox="1">
            <a:spLocks/>
          </p:cNvSpPr>
          <p:nvPr/>
        </p:nvSpPr>
        <p:spPr>
          <a:xfrm>
            <a:off x="504501" y="4975527"/>
            <a:ext cx="10849299" cy="14700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a:t>It is possible to </a:t>
            </a:r>
            <a:r>
              <a:rPr lang="en-IN" sz="2400">
                <a:solidFill>
                  <a:srgbClr val="FF0000"/>
                </a:solidFill>
              </a:rPr>
              <a:t>merge</a:t>
            </a:r>
            <a:r>
              <a:rPr lang="en-IN" sz="2400"/>
              <a:t> multiple bio structs or </a:t>
            </a:r>
            <a:r>
              <a:rPr lang="en-IN" sz="2400">
                <a:solidFill>
                  <a:srgbClr val="C00000"/>
                </a:solidFill>
              </a:rPr>
              <a:t>bio-vectors</a:t>
            </a:r>
            <a:r>
              <a:rPr lang="en-IN" sz="2400"/>
              <a:t> (&lt;</a:t>
            </a:r>
            <a:r>
              <a:rPr lang="en-IN" sz="2400" err="1"/>
              <a:t>page,len,offset</a:t>
            </a:r>
            <a:r>
              <a:rPr lang="en-IN" sz="2400"/>
              <a:t>&gt; tuples) to create a </a:t>
            </a:r>
            <a:r>
              <a:rPr lang="en-IN" sz="2400">
                <a:solidFill>
                  <a:srgbClr val="0070C0"/>
                </a:solidFill>
              </a:rPr>
              <a:t>larger</a:t>
            </a:r>
            <a:r>
              <a:rPr lang="en-IN" sz="2400"/>
              <a:t> I/O request</a:t>
            </a:r>
          </a:p>
          <a:p>
            <a:r>
              <a:rPr lang="en-IN" sz="2400"/>
              <a:t> </a:t>
            </a:r>
            <a:r>
              <a:rPr lang="en-IN" sz="2400">
                <a:solidFill>
                  <a:srgbClr val="7030A0"/>
                </a:solidFill>
              </a:rPr>
              <a:t>Storage</a:t>
            </a:r>
            <a:r>
              <a:rPr lang="en-IN" sz="2400"/>
              <a:t> devices like disks, SSDs and NVMs prefer </a:t>
            </a:r>
            <a:r>
              <a:rPr lang="en-IN" sz="2400">
                <a:solidFill>
                  <a:srgbClr val="0070C0"/>
                </a:solidFill>
              </a:rPr>
              <a:t>sequential</a:t>
            </a:r>
            <a:r>
              <a:rPr lang="en-IN" sz="2400"/>
              <a:t> read/writes from large contiguous </a:t>
            </a:r>
            <a:r>
              <a:rPr lang="en-IN" sz="2400">
                <a:solidFill>
                  <a:schemeClr val="accent2">
                    <a:lumMod val="50000"/>
                  </a:schemeClr>
                </a:solidFill>
              </a:rPr>
              <a:t>regions</a:t>
            </a:r>
            <a:r>
              <a:rPr lang="en-IN" sz="2400"/>
              <a:t>. </a:t>
            </a:r>
          </a:p>
        </p:txBody>
      </p:sp>
    </p:spTree>
    <p:extLst>
      <p:ext uri="{BB962C8B-B14F-4D97-AF65-F5344CB8AC3E}">
        <p14:creationId xmlns:p14="http://schemas.microsoft.com/office/powerpoint/2010/main" val="3712351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12AD-E43D-988C-C745-CF6E1E1E70BA}"/>
              </a:ext>
            </a:extLst>
          </p:cNvPr>
          <p:cNvSpPr>
            <a:spLocks noGrp="1"/>
          </p:cNvSpPr>
          <p:nvPr>
            <p:ph type="title"/>
          </p:nvPr>
        </p:nvSpPr>
        <p:spPr/>
        <p:txBody>
          <a:bodyPr/>
          <a:lstStyle/>
          <a:p>
            <a:r>
              <a:rPr lang="en-IN"/>
              <a:t>I/O Scheduling Algorithms (Elevators)	</a:t>
            </a:r>
          </a:p>
        </p:txBody>
      </p:sp>
      <p:sp>
        <p:nvSpPr>
          <p:cNvPr id="3" name="Content Placeholder 2">
            <a:extLst>
              <a:ext uri="{FF2B5EF4-FFF2-40B4-BE49-F238E27FC236}">
                <a16:creationId xmlns:a16="http://schemas.microsoft.com/office/drawing/2014/main" id="{22C0AAC9-C025-A058-3409-CFA763671014}"/>
              </a:ext>
            </a:extLst>
          </p:cNvPr>
          <p:cNvSpPr>
            <a:spLocks noGrp="1"/>
          </p:cNvSpPr>
          <p:nvPr>
            <p:ph idx="1"/>
          </p:nvPr>
        </p:nvSpPr>
        <p:spPr>
          <a:xfrm>
            <a:off x="435428" y="1696584"/>
            <a:ext cx="7598229" cy="3464832"/>
          </a:xfrm>
        </p:spPr>
        <p:txBody>
          <a:bodyPr>
            <a:normAutofit fontScale="92500" lnSpcReduction="10000"/>
          </a:bodyPr>
          <a:lstStyle/>
          <a:p>
            <a:r>
              <a:rPr lang="en-IN"/>
              <a:t>Classic </a:t>
            </a:r>
            <a:r>
              <a:rPr lang="en-IN">
                <a:solidFill>
                  <a:srgbClr val="0070C0"/>
                </a:solidFill>
              </a:rPr>
              <a:t>elevator</a:t>
            </a:r>
            <a:r>
              <a:rPr lang="en-IN"/>
              <a:t> scheduling algorithm</a:t>
            </a:r>
          </a:p>
          <a:p>
            <a:pPr lvl="1"/>
            <a:r>
              <a:rPr lang="en-IN" sz="2600"/>
              <a:t>An elevator keeps </a:t>
            </a:r>
            <a:r>
              <a:rPr lang="en-IN" sz="2600">
                <a:solidFill>
                  <a:srgbClr val="00B050"/>
                </a:solidFill>
              </a:rPr>
              <a:t>going</a:t>
            </a:r>
            <a:r>
              <a:rPr lang="en-IN" sz="2600"/>
              <a:t> up until there are </a:t>
            </a:r>
            <a:r>
              <a:rPr lang="en-IN" sz="2600">
                <a:solidFill>
                  <a:srgbClr val="FF0000"/>
                </a:solidFill>
              </a:rPr>
              <a:t>requests</a:t>
            </a:r>
            <a:r>
              <a:rPr lang="en-IN" sz="2600"/>
              <a:t> and then keeps going down until there are </a:t>
            </a:r>
            <a:r>
              <a:rPr lang="en-IN" sz="2600">
                <a:solidFill>
                  <a:srgbClr val="FF0000"/>
                </a:solidFill>
              </a:rPr>
              <a:t>requests</a:t>
            </a:r>
            <a:r>
              <a:rPr lang="en-IN" sz="2600"/>
              <a:t> (regardless of the FIFO order and </a:t>
            </a:r>
            <a:r>
              <a:rPr lang="en-IN" sz="2600">
                <a:solidFill>
                  <a:srgbClr val="0070C0"/>
                </a:solidFill>
              </a:rPr>
              <a:t>priority</a:t>
            </a:r>
            <a:r>
              <a:rPr lang="en-IN" sz="2600"/>
              <a:t>)</a:t>
            </a:r>
          </a:p>
          <a:p>
            <a:pPr lvl="1"/>
            <a:r>
              <a:rPr lang="en-IN" sz="2600"/>
              <a:t>Early </a:t>
            </a:r>
            <a:r>
              <a:rPr lang="en-IN" sz="2600">
                <a:solidFill>
                  <a:srgbClr val="00B050"/>
                </a:solidFill>
              </a:rPr>
              <a:t>elevator-based</a:t>
            </a:r>
            <a:r>
              <a:rPr lang="en-IN" sz="2600"/>
              <a:t> disk scheduling algorithms did the </a:t>
            </a:r>
            <a:r>
              <a:rPr lang="en-IN" sz="2600">
                <a:solidFill>
                  <a:srgbClr val="C00000"/>
                </a:solidFill>
              </a:rPr>
              <a:t>same</a:t>
            </a:r>
            <a:r>
              <a:rPr lang="en-IN" sz="2600"/>
              <a:t>: move from the </a:t>
            </a:r>
            <a:r>
              <a:rPr lang="en-IN" sz="2600">
                <a:solidFill>
                  <a:schemeClr val="accent1">
                    <a:lumMod val="50000"/>
                  </a:schemeClr>
                </a:solidFill>
              </a:rPr>
              <a:t>innermost</a:t>
            </a:r>
            <a:r>
              <a:rPr lang="en-IN" sz="2600"/>
              <a:t> track to the </a:t>
            </a:r>
            <a:r>
              <a:rPr lang="en-IN" sz="2600">
                <a:solidFill>
                  <a:schemeClr val="accent5">
                    <a:lumMod val="75000"/>
                  </a:schemeClr>
                </a:solidFill>
              </a:rPr>
              <a:t>outermost</a:t>
            </a:r>
            <a:r>
              <a:rPr lang="en-IN" sz="2600"/>
              <a:t> track and then back (allowed us to </a:t>
            </a:r>
            <a:r>
              <a:rPr lang="en-IN" sz="2600">
                <a:solidFill>
                  <a:srgbClr val="C00000"/>
                </a:solidFill>
              </a:rPr>
              <a:t>leverage</a:t>
            </a:r>
            <a:r>
              <a:rPr lang="en-IN" sz="2600"/>
              <a:t> spatial locality). This minimizes back and forth </a:t>
            </a:r>
            <a:r>
              <a:rPr lang="en-IN" sz="2600">
                <a:solidFill>
                  <a:srgbClr val="C00000"/>
                </a:solidFill>
              </a:rPr>
              <a:t>movement</a:t>
            </a:r>
            <a:r>
              <a:rPr lang="en-IN" sz="2600"/>
              <a:t> of the disk head.</a:t>
            </a:r>
          </a:p>
          <a:p>
            <a:r>
              <a:rPr lang="en-IN"/>
              <a:t>Linux uses </a:t>
            </a:r>
            <a:r>
              <a:rPr lang="en-IN">
                <a:solidFill>
                  <a:schemeClr val="accent6">
                    <a:lumMod val="75000"/>
                  </a:schemeClr>
                </a:solidFill>
              </a:rPr>
              <a:t>three</a:t>
            </a:r>
            <a:r>
              <a:rPr lang="en-IN"/>
              <a:t> kinds of I/O scheduling algorithms</a:t>
            </a:r>
          </a:p>
        </p:txBody>
      </p:sp>
      <p:sp>
        <p:nvSpPr>
          <p:cNvPr id="4" name="Footer Placeholder 3">
            <a:extLst>
              <a:ext uri="{FF2B5EF4-FFF2-40B4-BE49-F238E27FC236}">
                <a16:creationId xmlns:a16="http://schemas.microsoft.com/office/drawing/2014/main" id="{7CC72C4F-32FA-3D5E-3723-7B2550C6924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6DF398F-62F9-5C87-3B93-5DB4D46AFB90}"/>
              </a:ext>
            </a:extLst>
          </p:cNvPr>
          <p:cNvSpPr>
            <a:spLocks noGrp="1"/>
          </p:cNvSpPr>
          <p:nvPr>
            <p:ph type="sldNum" sz="quarter" idx="12"/>
          </p:nvPr>
        </p:nvSpPr>
        <p:spPr/>
        <p:txBody>
          <a:bodyPr/>
          <a:lstStyle/>
          <a:p>
            <a:fld id="{330EA680-D336-4FF7-8B7A-9848BB0A1C32}" type="slidenum">
              <a:rPr lang="en-US" smtClean="0"/>
              <a:t>65</a:t>
            </a:fld>
            <a:endParaRPr lang="en-US"/>
          </a:p>
        </p:txBody>
      </p:sp>
      <p:sp>
        <p:nvSpPr>
          <p:cNvPr id="6" name="Rectangle: Rounded Corners 5">
            <a:extLst>
              <a:ext uri="{FF2B5EF4-FFF2-40B4-BE49-F238E27FC236}">
                <a16:creationId xmlns:a16="http://schemas.microsoft.com/office/drawing/2014/main" id="{3E0CD0AC-E4A3-7855-4468-972CD0B2BB6D}"/>
              </a:ext>
            </a:extLst>
          </p:cNvPr>
          <p:cNvSpPr/>
          <p:nvPr/>
        </p:nvSpPr>
        <p:spPr>
          <a:xfrm>
            <a:off x="544285" y="5237616"/>
            <a:ext cx="1937657" cy="6422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a:t>Deadline</a:t>
            </a:r>
          </a:p>
        </p:txBody>
      </p:sp>
      <p:sp>
        <p:nvSpPr>
          <p:cNvPr id="7" name="Rectangle: Rounded Corners 6">
            <a:extLst>
              <a:ext uri="{FF2B5EF4-FFF2-40B4-BE49-F238E27FC236}">
                <a16:creationId xmlns:a16="http://schemas.microsoft.com/office/drawing/2014/main" id="{30E7B78B-8D5D-18F4-FDBA-D99001B12E2D}"/>
              </a:ext>
            </a:extLst>
          </p:cNvPr>
          <p:cNvSpPr/>
          <p:nvPr/>
        </p:nvSpPr>
        <p:spPr>
          <a:xfrm>
            <a:off x="3113313" y="5237616"/>
            <a:ext cx="1937657" cy="6422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a:t>BFQ</a:t>
            </a:r>
          </a:p>
        </p:txBody>
      </p:sp>
      <p:sp>
        <p:nvSpPr>
          <p:cNvPr id="8" name="Rectangle: Rounded Corners 7">
            <a:extLst>
              <a:ext uri="{FF2B5EF4-FFF2-40B4-BE49-F238E27FC236}">
                <a16:creationId xmlns:a16="http://schemas.microsoft.com/office/drawing/2014/main" id="{99B529F4-7882-98A1-5858-10E1FF0A9130}"/>
              </a:ext>
            </a:extLst>
          </p:cNvPr>
          <p:cNvSpPr/>
          <p:nvPr/>
        </p:nvSpPr>
        <p:spPr>
          <a:xfrm>
            <a:off x="5682341" y="5243058"/>
            <a:ext cx="1937657" cy="6422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2400" err="1"/>
              <a:t>Kyber</a:t>
            </a:r>
            <a:endParaRPr lang="en-IN" sz="2400"/>
          </a:p>
        </p:txBody>
      </p:sp>
      <p:sp>
        <p:nvSpPr>
          <p:cNvPr id="9" name="Rectangle 8">
            <a:extLst>
              <a:ext uri="{FF2B5EF4-FFF2-40B4-BE49-F238E27FC236}">
                <a16:creationId xmlns:a16="http://schemas.microsoft.com/office/drawing/2014/main" id="{BD1BE093-FD83-D7F9-2084-D6AA69348C17}"/>
              </a:ext>
            </a:extLst>
          </p:cNvPr>
          <p:cNvSpPr/>
          <p:nvPr/>
        </p:nvSpPr>
        <p:spPr>
          <a:xfrm>
            <a:off x="9873342" y="1690688"/>
            <a:ext cx="97971" cy="3646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 name="Rectangle 9">
            <a:extLst>
              <a:ext uri="{FF2B5EF4-FFF2-40B4-BE49-F238E27FC236}">
                <a16:creationId xmlns:a16="http://schemas.microsoft.com/office/drawing/2014/main" id="{6478C5DD-16A9-7CA6-D860-ACD983253640}"/>
              </a:ext>
            </a:extLst>
          </p:cNvPr>
          <p:cNvSpPr/>
          <p:nvPr/>
        </p:nvSpPr>
        <p:spPr>
          <a:xfrm>
            <a:off x="8850086" y="1796143"/>
            <a:ext cx="9035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Flr</a:t>
            </a:r>
            <a:r>
              <a:rPr lang="en-IN" sz="2400"/>
              <a:t> 10</a:t>
            </a:r>
          </a:p>
        </p:txBody>
      </p:sp>
      <p:sp>
        <p:nvSpPr>
          <p:cNvPr id="12" name="Rectangle 11">
            <a:extLst>
              <a:ext uri="{FF2B5EF4-FFF2-40B4-BE49-F238E27FC236}">
                <a16:creationId xmlns:a16="http://schemas.microsoft.com/office/drawing/2014/main" id="{95E5E3DC-1DDE-DBE6-15D2-EA4A810302B3}"/>
              </a:ext>
            </a:extLst>
          </p:cNvPr>
          <p:cNvSpPr/>
          <p:nvPr/>
        </p:nvSpPr>
        <p:spPr>
          <a:xfrm>
            <a:off x="8850086" y="2709636"/>
            <a:ext cx="9035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Flr</a:t>
            </a:r>
            <a:r>
              <a:rPr lang="en-IN" sz="2400"/>
              <a:t> 7</a:t>
            </a:r>
          </a:p>
        </p:txBody>
      </p:sp>
      <p:sp>
        <p:nvSpPr>
          <p:cNvPr id="13" name="Rectangle 12">
            <a:extLst>
              <a:ext uri="{FF2B5EF4-FFF2-40B4-BE49-F238E27FC236}">
                <a16:creationId xmlns:a16="http://schemas.microsoft.com/office/drawing/2014/main" id="{D8FE0E03-F5D5-D4EE-AFA0-C036A42AFFD6}"/>
              </a:ext>
            </a:extLst>
          </p:cNvPr>
          <p:cNvSpPr/>
          <p:nvPr/>
        </p:nvSpPr>
        <p:spPr>
          <a:xfrm>
            <a:off x="8850086" y="3704772"/>
            <a:ext cx="9035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Flr</a:t>
            </a:r>
            <a:r>
              <a:rPr lang="en-IN" sz="2400"/>
              <a:t> 3</a:t>
            </a:r>
          </a:p>
        </p:txBody>
      </p:sp>
      <p:sp>
        <p:nvSpPr>
          <p:cNvPr id="14" name="Rectangle 13">
            <a:extLst>
              <a:ext uri="{FF2B5EF4-FFF2-40B4-BE49-F238E27FC236}">
                <a16:creationId xmlns:a16="http://schemas.microsoft.com/office/drawing/2014/main" id="{E443D319-D896-A3BC-E177-960D07042E80}"/>
              </a:ext>
            </a:extLst>
          </p:cNvPr>
          <p:cNvSpPr/>
          <p:nvPr/>
        </p:nvSpPr>
        <p:spPr>
          <a:xfrm>
            <a:off x="8850086" y="4780416"/>
            <a:ext cx="9035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err="1"/>
              <a:t>Flr</a:t>
            </a:r>
            <a:r>
              <a:rPr lang="en-IN" sz="2400"/>
              <a:t> 1</a:t>
            </a:r>
          </a:p>
        </p:txBody>
      </p:sp>
      <p:sp>
        <p:nvSpPr>
          <p:cNvPr id="16" name="Arrow: Up 15">
            <a:extLst>
              <a:ext uri="{FF2B5EF4-FFF2-40B4-BE49-F238E27FC236}">
                <a16:creationId xmlns:a16="http://schemas.microsoft.com/office/drawing/2014/main" id="{0313E8E4-19B0-1813-D22C-A26B79041292}"/>
              </a:ext>
            </a:extLst>
          </p:cNvPr>
          <p:cNvSpPr/>
          <p:nvPr/>
        </p:nvSpPr>
        <p:spPr>
          <a:xfrm>
            <a:off x="10662552" y="1886900"/>
            <a:ext cx="315688" cy="2396445"/>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sz="2400"/>
          </a:p>
        </p:txBody>
      </p:sp>
      <p:pic>
        <p:nvPicPr>
          <p:cNvPr id="11" name="Picture 10">
            <a:extLst>
              <a:ext uri="{FF2B5EF4-FFF2-40B4-BE49-F238E27FC236}">
                <a16:creationId xmlns:a16="http://schemas.microsoft.com/office/drawing/2014/main" id="{C06CE0A6-FF69-4CF9-01F4-281E64A68CDE}"/>
              </a:ext>
            </a:extLst>
          </p:cNvPr>
          <p:cNvPicPr>
            <a:picLocks noChangeAspect="1"/>
          </p:cNvPicPr>
          <p:nvPr/>
        </p:nvPicPr>
        <p:blipFill>
          <a:blip r:embed="rId2"/>
          <a:stretch>
            <a:fillRect/>
          </a:stretch>
        </p:blipFill>
        <p:spPr>
          <a:xfrm>
            <a:off x="10350132" y="4550925"/>
            <a:ext cx="940529" cy="940529"/>
          </a:xfrm>
          <a:prstGeom prst="rect">
            <a:avLst/>
          </a:prstGeom>
        </p:spPr>
      </p:pic>
    </p:spTree>
    <p:extLst>
      <p:ext uri="{BB962C8B-B14F-4D97-AF65-F5344CB8AC3E}">
        <p14:creationId xmlns:p14="http://schemas.microsoft.com/office/powerpoint/2010/main" val="3327713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904A-3894-F3F5-E561-B5189835C46B}"/>
              </a:ext>
            </a:extLst>
          </p:cNvPr>
          <p:cNvSpPr>
            <a:spLocks noGrp="1"/>
          </p:cNvSpPr>
          <p:nvPr>
            <p:ph type="title"/>
          </p:nvPr>
        </p:nvSpPr>
        <p:spPr>
          <a:xfrm>
            <a:off x="287357" y="0"/>
            <a:ext cx="10515600" cy="1325563"/>
          </a:xfrm>
        </p:spPr>
        <p:txBody>
          <a:bodyPr/>
          <a:lstStyle/>
          <a:p>
            <a:r>
              <a:rPr lang="en-IN"/>
              <a:t>I/O Scheduling Algorithms</a:t>
            </a:r>
          </a:p>
        </p:txBody>
      </p:sp>
      <p:sp>
        <p:nvSpPr>
          <p:cNvPr id="4" name="Footer Placeholder 3">
            <a:extLst>
              <a:ext uri="{FF2B5EF4-FFF2-40B4-BE49-F238E27FC236}">
                <a16:creationId xmlns:a16="http://schemas.microsoft.com/office/drawing/2014/main" id="{EB3536B0-7A5A-8CC5-7136-F4FBC4B59FD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B90BBD7-CE97-B3C0-1BFE-4009555F8B0F}"/>
              </a:ext>
            </a:extLst>
          </p:cNvPr>
          <p:cNvSpPr>
            <a:spLocks noGrp="1"/>
          </p:cNvSpPr>
          <p:nvPr>
            <p:ph type="sldNum" sz="quarter" idx="12"/>
          </p:nvPr>
        </p:nvSpPr>
        <p:spPr/>
        <p:txBody>
          <a:bodyPr/>
          <a:lstStyle/>
          <a:p>
            <a:fld id="{330EA680-D336-4FF7-8B7A-9848BB0A1C32}" type="slidenum">
              <a:rPr lang="en-US" smtClean="0"/>
              <a:t>66</a:t>
            </a:fld>
            <a:endParaRPr lang="en-US"/>
          </a:p>
        </p:txBody>
      </p:sp>
      <p:graphicFrame>
        <p:nvGraphicFramePr>
          <p:cNvPr id="6" name="Diagram 5">
            <a:extLst>
              <a:ext uri="{FF2B5EF4-FFF2-40B4-BE49-F238E27FC236}">
                <a16:creationId xmlns:a16="http://schemas.microsoft.com/office/drawing/2014/main" id="{1C02C55B-B5A5-271B-D8DF-CF23093E2037}"/>
              </a:ext>
            </a:extLst>
          </p:cNvPr>
          <p:cNvGraphicFramePr/>
          <p:nvPr/>
        </p:nvGraphicFramePr>
        <p:xfrm>
          <a:off x="649382" y="1101687"/>
          <a:ext cx="10995447" cy="5254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6483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87F6-2EA3-BB40-8FC9-D879DDDE5D73}"/>
              </a:ext>
            </a:extLst>
          </p:cNvPr>
          <p:cNvSpPr>
            <a:spLocks noGrp="1"/>
          </p:cNvSpPr>
          <p:nvPr>
            <p:ph type="title"/>
          </p:nvPr>
        </p:nvSpPr>
        <p:spPr>
          <a:xfrm>
            <a:off x="166172" y="-11933"/>
            <a:ext cx="10515600" cy="1325563"/>
          </a:xfrm>
        </p:spPr>
        <p:txBody>
          <a:bodyPr/>
          <a:lstStyle/>
          <a:p>
            <a:r>
              <a:rPr lang="en-IN"/>
              <a:t>More about I/O Schedulers</a:t>
            </a:r>
          </a:p>
        </p:txBody>
      </p:sp>
      <p:sp>
        <p:nvSpPr>
          <p:cNvPr id="4" name="Footer Placeholder 3">
            <a:extLst>
              <a:ext uri="{FF2B5EF4-FFF2-40B4-BE49-F238E27FC236}">
                <a16:creationId xmlns:a16="http://schemas.microsoft.com/office/drawing/2014/main" id="{F51330F5-812B-D2BF-72AA-792BB5C9D9E0}"/>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039FDF7-D3A8-3E15-E1C1-7155E307C976}"/>
              </a:ext>
            </a:extLst>
          </p:cNvPr>
          <p:cNvSpPr>
            <a:spLocks noGrp="1"/>
          </p:cNvSpPr>
          <p:nvPr>
            <p:ph type="sldNum" sz="quarter" idx="12"/>
          </p:nvPr>
        </p:nvSpPr>
        <p:spPr/>
        <p:txBody>
          <a:bodyPr/>
          <a:lstStyle/>
          <a:p>
            <a:fld id="{330EA680-D336-4FF7-8B7A-9848BB0A1C32}" type="slidenum">
              <a:rPr lang="en-US" smtClean="0"/>
              <a:t>67</a:t>
            </a:fld>
            <a:endParaRPr lang="en-US"/>
          </a:p>
        </p:txBody>
      </p:sp>
      <p:sp>
        <p:nvSpPr>
          <p:cNvPr id="6" name="TextBox 5">
            <a:extLst>
              <a:ext uri="{FF2B5EF4-FFF2-40B4-BE49-F238E27FC236}">
                <a16:creationId xmlns:a16="http://schemas.microsoft.com/office/drawing/2014/main" id="{F69AB692-D476-3A7B-7A2E-EFB9DC125B62}"/>
              </a:ext>
            </a:extLst>
          </p:cNvPr>
          <p:cNvSpPr txBox="1"/>
          <p:nvPr/>
        </p:nvSpPr>
        <p:spPr>
          <a:xfrm>
            <a:off x="3635565" y="1076135"/>
            <a:ext cx="6749668" cy="523220"/>
          </a:xfrm>
          <a:prstGeom prst="rect">
            <a:avLst/>
          </a:prstGeom>
          <a:noFill/>
        </p:spPr>
        <p:txBody>
          <a:bodyPr wrap="square" rtlCol="0">
            <a:spAutoFit/>
          </a:bodyPr>
          <a:lstStyle/>
          <a:p>
            <a:r>
              <a:rPr lang="en-IN" sz="2800">
                <a:solidFill>
                  <a:schemeClr val="accent1"/>
                </a:solidFill>
                <a:latin typeface="Comic Sans MS" panose="030F0702030302020204" pitchFamily="66" charset="0"/>
              </a:rPr>
              <a:t>They do three things</a:t>
            </a:r>
          </a:p>
        </p:txBody>
      </p:sp>
      <p:graphicFrame>
        <p:nvGraphicFramePr>
          <p:cNvPr id="7" name="Diagram 6">
            <a:extLst>
              <a:ext uri="{FF2B5EF4-FFF2-40B4-BE49-F238E27FC236}">
                <a16:creationId xmlns:a16="http://schemas.microsoft.com/office/drawing/2014/main" id="{8D6F6CC0-264D-412C-E0F2-2FC5B24C41BB}"/>
              </a:ext>
            </a:extLst>
          </p:cNvPr>
          <p:cNvGraphicFramePr/>
          <p:nvPr/>
        </p:nvGraphicFramePr>
        <p:xfrm>
          <a:off x="727114" y="1729648"/>
          <a:ext cx="10515600" cy="4578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3997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EB56-74D5-E428-6FFF-CB123183E74D}"/>
              </a:ext>
            </a:extLst>
          </p:cNvPr>
          <p:cNvSpPr>
            <a:spLocks noGrp="1"/>
          </p:cNvSpPr>
          <p:nvPr>
            <p:ph type="title"/>
          </p:nvPr>
        </p:nvSpPr>
        <p:spPr>
          <a:xfrm>
            <a:off x="838199" y="365125"/>
            <a:ext cx="11037983" cy="1325563"/>
          </a:xfrm>
        </p:spPr>
        <p:txBody>
          <a:bodyPr/>
          <a:lstStyle/>
          <a:p>
            <a:r>
              <a:rPr lang="en-IN"/>
              <a:t>Basic Device Driver (Sony’s Memory Stick Driver)</a:t>
            </a:r>
          </a:p>
        </p:txBody>
      </p:sp>
      <p:sp>
        <p:nvSpPr>
          <p:cNvPr id="3" name="Content Placeholder 2">
            <a:extLst>
              <a:ext uri="{FF2B5EF4-FFF2-40B4-BE49-F238E27FC236}">
                <a16:creationId xmlns:a16="http://schemas.microsoft.com/office/drawing/2014/main" id="{F40D99CC-5DC4-C12F-F5EB-308F761632F1}"/>
              </a:ext>
            </a:extLst>
          </p:cNvPr>
          <p:cNvSpPr>
            <a:spLocks noGrp="1"/>
          </p:cNvSpPr>
          <p:nvPr>
            <p:ph idx="1"/>
          </p:nvPr>
        </p:nvSpPr>
        <p:spPr/>
        <p:txBody>
          <a:bodyPr/>
          <a:lstStyle/>
          <a:p>
            <a:r>
              <a:rPr lang="en-IN"/>
              <a:t>The </a:t>
            </a:r>
            <a:r>
              <a:rPr lang="en-IN">
                <a:solidFill>
                  <a:srgbClr val="7030A0"/>
                </a:solidFill>
              </a:rPr>
              <a:t>module</a:t>
            </a:r>
            <a:r>
              <a:rPr lang="en-IN"/>
              <a:t> starts by calling </a:t>
            </a:r>
            <a:r>
              <a:rPr lang="en-IN" i="1" dirty="0" err="1">
                <a:solidFill>
                  <a:srgbClr val="0070C0"/>
                </a:solidFill>
              </a:rPr>
              <a:t>mspro_block_init</a:t>
            </a:r>
            <a:endParaRPr lang="en-IN" dirty="0">
              <a:solidFill>
                <a:srgbClr val="0070C0"/>
              </a:solidFill>
            </a:endParaRPr>
          </a:p>
          <a:p>
            <a:pPr lvl="1"/>
            <a:r>
              <a:rPr lang="en-IN">
                <a:solidFill>
                  <a:srgbClr val="0070C0"/>
                </a:solidFill>
              </a:rPr>
              <a:t>Registers</a:t>
            </a:r>
            <a:r>
              <a:rPr lang="en-IN"/>
              <a:t> the driver name and block device “</a:t>
            </a:r>
            <a:r>
              <a:rPr lang="en-IN" err="1"/>
              <a:t>mspro_block</a:t>
            </a:r>
            <a:r>
              <a:rPr lang="en-IN"/>
              <a:t>”</a:t>
            </a:r>
          </a:p>
          <a:p>
            <a:pPr lvl="1"/>
            <a:r>
              <a:rPr lang="en-IN" dirty="0"/>
              <a:t>The driver</a:t>
            </a:r>
            <a:r>
              <a:rPr lang="en-IN"/>
              <a:t> is</a:t>
            </a:r>
            <a:r>
              <a:rPr lang="en-IN" dirty="0"/>
              <a:t> represented by</a:t>
            </a:r>
            <a:r>
              <a:rPr lang="en-IN"/>
              <a:t> a structure (</a:t>
            </a:r>
            <a:r>
              <a:rPr lang="en-IN" i="1" err="1"/>
              <a:t>mspro_block_driver</a:t>
            </a:r>
            <a:r>
              <a:rPr lang="en-IN"/>
              <a:t>) that contains multiple </a:t>
            </a:r>
            <a:r>
              <a:rPr lang="en-IN">
                <a:solidFill>
                  <a:srgbClr val="0070C0"/>
                </a:solidFill>
              </a:rPr>
              <a:t>function</a:t>
            </a:r>
            <a:r>
              <a:rPr lang="en-IN"/>
              <a:t> pointers to </a:t>
            </a:r>
            <a:r>
              <a:rPr lang="en-IN" dirty="0">
                <a:solidFill>
                  <a:srgbClr val="C00000"/>
                </a:solidFill>
              </a:rPr>
              <a:t>probe/initialize</a:t>
            </a:r>
            <a:r>
              <a:rPr lang="en-IN"/>
              <a:t>, </a:t>
            </a:r>
            <a:r>
              <a:rPr lang="en-IN" dirty="0">
                <a:solidFill>
                  <a:srgbClr val="FF0000"/>
                </a:solidFill>
              </a:rPr>
              <a:t>remove</a:t>
            </a:r>
            <a:r>
              <a:rPr lang="en-IN"/>
              <a:t>, suspend and </a:t>
            </a:r>
            <a:r>
              <a:rPr lang="en-IN" dirty="0">
                <a:solidFill>
                  <a:srgbClr val="00B050"/>
                </a:solidFill>
              </a:rPr>
              <a:t>resume</a:t>
            </a:r>
          </a:p>
          <a:p>
            <a:r>
              <a:rPr lang="en-IN"/>
              <a:t>The </a:t>
            </a:r>
            <a:r>
              <a:rPr lang="en-IN">
                <a:solidFill>
                  <a:srgbClr val="0070C0"/>
                </a:solidFill>
              </a:rPr>
              <a:t>initialization</a:t>
            </a:r>
            <a:r>
              <a:rPr lang="en-IN"/>
              <a:t> function (</a:t>
            </a:r>
            <a:r>
              <a:rPr lang="en-IN" i="1" dirty="0" err="1"/>
              <a:t>mspro_block_probe</a:t>
            </a:r>
            <a:r>
              <a:rPr lang="en-IN"/>
              <a:t>)</a:t>
            </a:r>
          </a:p>
          <a:p>
            <a:pPr lvl="1"/>
            <a:r>
              <a:rPr lang="en-IN">
                <a:solidFill>
                  <a:schemeClr val="accent5">
                    <a:lumMod val="50000"/>
                  </a:schemeClr>
                </a:solidFill>
              </a:rPr>
              <a:t>Initialize</a:t>
            </a:r>
            <a:r>
              <a:rPr lang="en-IN"/>
              <a:t> the card</a:t>
            </a:r>
          </a:p>
          <a:p>
            <a:pPr lvl="1"/>
            <a:r>
              <a:rPr lang="en-IN"/>
              <a:t>Create a </a:t>
            </a:r>
            <a:r>
              <a:rPr lang="en-IN" err="1">
                <a:solidFill>
                  <a:srgbClr val="FF0000"/>
                </a:solidFill>
              </a:rPr>
              <a:t>sysfs</a:t>
            </a:r>
            <a:r>
              <a:rPr lang="en-IN"/>
              <a:t> entry: special file system to expose specific </a:t>
            </a:r>
            <a:r>
              <a:rPr lang="en-IN">
                <a:solidFill>
                  <a:srgbClr val="C00000"/>
                </a:solidFill>
              </a:rPr>
              <a:t>attributes</a:t>
            </a:r>
            <a:r>
              <a:rPr lang="en-IN"/>
              <a:t> of kernel objects like </a:t>
            </a:r>
            <a:r>
              <a:rPr lang="en-IN">
                <a:solidFill>
                  <a:schemeClr val="accent6">
                    <a:lumMod val="75000"/>
                  </a:schemeClr>
                </a:solidFill>
              </a:rPr>
              <a:t>devices</a:t>
            </a:r>
            <a:r>
              <a:rPr lang="en-IN"/>
              <a:t>.</a:t>
            </a:r>
          </a:p>
          <a:p>
            <a:pPr lvl="1"/>
            <a:r>
              <a:rPr lang="en-IN"/>
              <a:t>Initialize the </a:t>
            </a:r>
            <a:r>
              <a:rPr lang="en-IN">
                <a:solidFill>
                  <a:srgbClr val="7030A0"/>
                </a:solidFill>
              </a:rPr>
              <a:t>disk structures</a:t>
            </a:r>
            <a:r>
              <a:rPr lang="en-IN"/>
              <a:t>: </a:t>
            </a:r>
            <a:r>
              <a:rPr lang="en-IN" i="1" dirty="0" err="1"/>
              <a:t>gendisk</a:t>
            </a:r>
            <a:r>
              <a:rPr lang="en-IN" i="1" dirty="0"/>
              <a:t>, </a:t>
            </a:r>
            <a:r>
              <a:rPr lang="en-IN" i="1" dirty="0" err="1"/>
              <a:t>block_device</a:t>
            </a:r>
            <a:r>
              <a:rPr lang="en-IN" i="1" dirty="0"/>
              <a:t>, </a:t>
            </a:r>
            <a:r>
              <a:rPr lang="en-IN" i="1" dirty="0" err="1"/>
              <a:t>request_queue</a:t>
            </a:r>
            <a:r>
              <a:rPr lang="en-IN" i="1" dirty="0"/>
              <a:t>, tags</a:t>
            </a:r>
          </a:p>
          <a:p>
            <a:pPr lvl="1"/>
            <a:r>
              <a:rPr lang="en-IN">
                <a:solidFill>
                  <a:srgbClr val="FF0000"/>
                </a:solidFill>
              </a:rPr>
              <a:t>Add</a:t>
            </a:r>
            <a:r>
              <a:rPr lang="en-IN"/>
              <a:t> the disk to the device</a:t>
            </a:r>
          </a:p>
          <a:p>
            <a:endParaRPr lang="en-IN"/>
          </a:p>
          <a:p>
            <a:endParaRPr lang="en-IN"/>
          </a:p>
        </p:txBody>
      </p:sp>
      <p:sp>
        <p:nvSpPr>
          <p:cNvPr id="4" name="Footer Placeholder 3">
            <a:extLst>
              <a:ext uri="{FF2B5EF4-FFF2-40B4-BE49-F238E27FC236}">
                <a16:creationId xmlns:a16="http://schemas.microsoft.com/office/drawing/2014/main" id="{3D3B40D0-868C-B4A0-38E3-AB95C195A06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E85282A-ACFB-2D2C-DD3A-7A3412F70D55}"/>
              </a:ext>
            </a:extLst>
          </p:cNvPr>
          <p:cNvSpPr>
            <a:spLocks noGrp="1"/>
          </p:cNvSpPr>
          <p:nvPr>
            <p:ph type="sldNum" sz="quarter" idx="12"/>
          </p:nvPr>
        </p:nvSpPr>
        <p:spPr/>
        <p:txBody>
          <a:bodyPr/>
          <a:lstStyle/>
          <a:p>
            <a:fld id="{330EA680-D336-4FF7-8B7A-9848BB0A1C32}" type="slidenum">
              <a:rPr lang="en-US" smtClean="0"/>
              <a:t>68</a:t>
            </a:fld>
            <a:endParaRPr lang="en-US"/>
          </a:p>
        </p:txBody>
      </p:sp>
      <p:sp>
        <p:nvSpPr>
          <p:cNvPr id="6" name="Rectangle 5">
            <a:extLst>
              <a:ext uri="{FF2B5EF4-FFF2-40B4-BE49-F238E27FC236}">
                <a16:creationId xmlns:a16="http://schemas.microsoft.com/office/drawing/2014/main" id="{C6908EE4-F959-48F5-D22F-BC61F01EDE33}"/>
              </a:ext>
            </a:extLst>
          </p:cNvPr>
          <p:cNvSpPr/>
          <p:nvPr/>
        </p:nvSpPr>
        <p:spPr>
          <a:xfrm>
            <a:off x="6772301" y="1359472"/>
            <a:ext cx="5258117" cy="4500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a:solidFill>
                  <a:schemeClr val="accent1">
                    <a:lumMod val="75000"/>
                  </a:schemeClr>
                </a:solidFill>
              </a:rPr>
              <a:t>/drivers/</a:t>
            </a:r>
            <a:r>
              <a:rPr lang="en-IN" sz="2400" err="1">
                <a:solidFill>
                  <a:schemeClr val="accent1">
                    <a:lumMod val="75000"/>
                  </a:schemeClr>
                </a:solidFill>
              </a:rPr>
              <a:t>memstick</a:t>
            </a:r>
            <a:r>
              <a:rPr lang="en-IN" sz="2400">
                <a:solidFill>
                  <a:schemeClr val="accent1">
                    <a:lumMod val="75000"/>
                  </a:schemeClr>
                </a:solidFill>
              </a:rPr>
              <a:t>/core/</a:t>
            </a:r>
            <a:r>
              <a:rPr lang="en-IN" sz="2400" err="1">
                <a:solidFill>
                  <a:schemeClr val="accent1">
                    <a:lumMod val="75000"/>
                  </a:schemeClr>
                </a:solidFill>
              </a:rPr>
              <a:t>mspro_block.c</a:t>
            </a:r>
            <a:endParaRPr lang="en-IN" sz="2400">
              <a:solidFill>
                <a:schemeClr val="accent1">
                  <a:lumMod val="75000"/>
                </a:schemeClr>
              </a:solidFill>
            </a:endParaRPr>
          </a:p>
        </p:txBody>
      </p:sp>
      <p:pic>
        <p:nvPicPr>
          <p:cNvPr id="7" name="Picture 6">
            <a:extLst>
              <a:ext uri="{FF2B5EF4-FFF2-40B4-BE49-F238E27FC236}">
                <a16:creationId xmlns:a16="http://schemas.microsoft.com/office/drawing/2014/main" id="{E1032CBE-EF37-151D-52F9-22C1CE2706FB}"/>
              </a:ext>
            </a:extLst>
          </p:cNvPr>
          <p:cNvPicPr>
            <a:picLocks noChangeAspect="1"/>
          </p:cNvPicPr>
          <p:nvPr/>
        </p:nvPicPr>
        <p:blipFill>
          <a:blip r:embed="rId2"/>
          <a:stretch>
            <a:fillRect/>
          </a:stretch>
        </p:blipFill>
        <p:spPr>
          <a:xfrm>
            <a:off x="6011217" y="1193853"/>
            <a:ext cx="761084" cy="631772"/>
          </a:xfrm>
          <a:prstGeom prst="rect">
            <a:avLst/>
          </a:prstGeom>
        </p:spPr>
      </p:pic>
    </p:spTree>
    <p:extLst>
      <p:ext uri="{BB962C8B-B14F-4D97-AF65-F5344CB8AC3E}">
        <p14:creationId xmlns:p14="http://schemas.microsoft.com/office/powerpoint/2010/main" val="706071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3A207-A0B5-5C9D-CF99-24F860C013F3}"/>
              </a:ext>
            </a:extLst>
          </p:cNvPr>
          <p:cNvSpPr>
            <a:spLocks noGrp="1"/>
          </p:cNvSpPr>
          <p:nvPr>
            <p:ph type="title"/>
          </p:nvPr>
        </p:nvSpPr>
        <p:spPr>
          <a:xfrm>
            <a:off x="161582" y="64055"/>
            <a:ext cx="10515600" cy="1325563"/>
          </a:xfrm>
        </p:spPr>
        <p:txBody>
          <a:bodyPr/>
          <a:lstStyle/>
          <a:p>
            <a:r>
              <a:rPr lang="en-US" dirty="0"/>
              <a:t>Transferring Data to/from the Memory Card</a:t>
            </a:r>
          </a:p>
        </p:txBody>
      </p:sp>
      <p:sp>
        <p:nvSpPr>
          <p:cNvPr id="3" name="Content Placeholder 2">
            <a:extLst>
              <a:ext uri="{FF2B5EF4-FFF2-40B4-BE49-F238E27FC236}">
                <a16:creationId xmlns:a16="http://schemas.microsoft.com/office/drawing/2014/main" id="{0A4D0067-5D6F-4C9C-DE12-FBAAD79E7FF6}"/>
              </a:ext>
            </a:extLst>
          </p:cNvPr>
          <p:cNvSpPr>
            <a:spLocks noGrp="1"/>
          </p:cNvSpPr>
          <p:nvPr>
            <p:ph idx="1"/>
          </p:nvPr>
        </p:nvSpPr>
        <p:spPr>
          <a:xfrm>
            <a:off x="418680" y="3108410"/>
            <a:ext cx="10832126" cy="3300210"/>
          </a:xfrm>
        </p:spPr>
        <p:txBody>
          <a:bodyPr>
            <a:normAutofit lnSpcReduction="10000"/>
          </a:bodyPr>
          <a:lstStyle/>
          <a:p>
            <a:r>
              <a:rPr lang="en-US" i="1" dirty="0" err="1"/>
              <a:t>rtsx_usb_ms_handle_req</a:t>
            </a:r>
            <a:endParaRPr lang="en-US" i="1" dirty="0"/>
          </a:p>
          <a:p>
            <a:pPr lvl="1"/>
            <a:r>
              <a:rPr lang="en-US" dirty="0"/>
              <a:t>Keep a </a:t>
            </a:r>
            <a:r>
              <a:rPr lang="en-US" dirty="0">
                <a:solidFill>
                  <a:srgbClr val="0070C0"/>
                </a:solidFill>
              </a:rPr>
              <a:t>queue</a:t>
            </a:r>
            <a:r>
              <a:rPr lang="en-US" dirty="0"/>
              <a:t> of </a:t>
            </a:r>
            <a:r>
              <a:rPr lang="en-US" dirty="0">
                <a:solidFill>
                  <a:srgbClr val="FF0000"/>
                </a:solidFill>
              </a:rPr>
              <a:t>requests</a:t>
            </a:r>
            <a:r>
              <a:rPr lang="en-US" dirty="0"/>
              <a:t> – get the </a:t>
            </a:r>
            <a:r>
              <a:rPr lang="en-US" dirty="0">
                <a:solidFill>
                  <a:srgbClr val="7030A0"/>
                </a:solidFill>
              </a:rPr>
              <a:t>next</a:t>
            </a:r>
            <a:r>
              <a:rPr lang="en-US" dirty="0"/>
              <a:t> request (part of </a:t>
            </a:r>
            <a:r>
              <a:rPr lang="en-US" dirty="0" err="1"/>
              <a:t>memstick’s</a:t>
            </a:r>
            <a:r>
              <a:rPr lang="en-US" dirty="0"/>
              <a:t> interface)</a:t>
            </a:r>
          </a:p>
          <a:p>
            <a:pPr lvl="1"/>
            <a:r>
              <a:rPr lang="en-US" dirty="0"/>
              <a:t>Based on the type: </a:t>
            </a:r>
            <a:r>
              <a:rPr lang="en-US" dirty="0">
                <a:solidFill>
                  <a:srgbClr val="FF0000"/>
                </a:solidFill>
              </a:rPr>
              <a:t>read</a:t>
            </a:r>
            <a:r>
              <a:rPr lang="en-US" dirty="0"/>
              <a:t>, </a:t>
            </a:r>
            <a:r>
              <a:rPr lang="en-US" dirty="0">
                <a:solidFill>
                  <a:srgbClr val="0070C0"/>
                </a:solidFill>
              </a:rPr>
              <a:t>write</a:t>
            </a:r>
            <a:r>
              <a:rPr lang="en-US" dirty="0"/>
              <a:t>, or do a </a:t>
            </a:r>
            <a:r>
              <a:rPr lang="en-US" dirty="0">
                <a:solidFill>
                  <a:srgbClr val="C00000"/>
                </a:solidFill>
              </a:rPr>
              <a:t>bulk transfer</a:t>
            </a:r>
          </a:p>
          <a:p>
            <a:pPr lvl="1"/>
            <a:r>
              <a:rPr lang="en-US" dirty="0"/>
              <a:t>For reading and writing: create a set of USB </a:t>
            </a:r>
            <a:r>
              <a:rPr lang="en-US" dirty="0">
                <a:solidFill>
                  <a:srgbClr val="00B0F0"/>
                </a:solidFill>
              </a:rPr>
              <a:t>read/write </a:t>
            </a:r>
            <a:r>
              <a:rPr lang="en-US" dirty="0"/>
              <a:t>commands and pass them on to the low-level USB </a:t>
            </a:r>
            <a:r>
              <a:rPr lang="en-US" dirty="0">
                <a:solidFill>
                  <a:schemeClr val="accent6">
                    <a:lumMod val="75000"/>
                  </a:schemeClr>
                </a:solidFill>
              </a:rPr>
              <a:t>driver</a:t>
            </a:r>
          </a:p>
          <a:p>
            <a:pPr lvl="1"/>
            <a:r>
              <a:rPr lang="en-US" dirty="0"/>
              <a:t>For a bulk transfer </a:t>
            </a:r>
            <a:r>
              <a:rPr lang="en-US" dirty="0">
                <a:sym typeface="Wingdings" panose="05000000000000000000" pitchFamily="2" charset="2"/>
              </a:rPr>
              <a:t> </a:t>
            </a:r>
          </a:p>
          <a:p>
            <a:pPr lvl="2"/>
            <a:r>
              <a:rPr lang="en-US" sz="2400" dirty="0">
                <a:solidFill>
                  <a:srgbClr val="C00000"/>
                </a:solidFill>
                <a:sym typeface="Wingdings" panose="05000000000000000000" pitchFamily="2" charset="2"/>
              </a:rPr>
              <a:t>Setup</a:t>
            </a:r>
            <a:r>
              <a:rPr lang="en-US" sz="2400" dirty="0">
                <a:sym typeface="Wingdings" panose="05000000000000000000" pitchFamily="2" charset="2"/>
              </a:rPr>
              <a:t> a one-way pipe: a virtual file in which </a:t>
            </a:r>
            <a:r>
              <a:rPr lang="en-US" sz="2400" dirty="0">
                <a:solidFill>
                  <a:srgbClr val="00B050"/>
                </a:solidFill>
                <a:sym typeface="Wingdings" panose="05000000000000000000" pitchFamily="2" charset="2"/>
              </a:rPr>
              <a:t>one process </a:t>
            </a:r>
            <a:r>
              <a:rPr lang="en-US" sz="2400" dirty="0">
                <a:sym typeface="Wingdings" panose="05000000000000000000" pitchFamily="2" charset="2"/>
              </a:rPr>
              <a:t>can write and another </a:t>
            </a:r>
            <a:r>
              <a:rPr lang="en-US" sz="2400" dirty="0">
                <a:solidFill>
                  <a:srgbClr val="FF0000"/>
                </a:solidFill>
                <a:sym typeface="Wingdings" panose="05000000000000000000" pitchFamily="2" charset="2"/>
              </a:rPr>
              <a:t>can read</a:t>
            </a:r>
          </a:p>
          <a:p>
            <a:pPr lvl="2"/>
            <a:r>
              <a:rPr lang="en-US" sz="2400" dirty="0">
                <a:sym typeface="Wingdings" panose="05000000000000000000" pitchFamily="2" charset="2"/>
              </a:rPr>
              <a:t>Initiate the </a:t>
            </a:r>
            <a:r>
              <a:rPr lang="en-US" sz="2400" dirty="0">
                <a:solidFill>
                  <a:srgbClr val="0070C0"/>
                </a:solidFill>
                <a:sym typeface="Wingdings" panose="05000000000000000000" pitchFamily="2" charset="2"/>
              </a:rPr>
              <a:t>transfer</a:t>
            </a:r>
            <a:r>
              <a:rPr lang="en-US" sz="2400" dirty="0">
                <a:sym typeface="Wingdings" panose="05000000000000000000" pitchFamily="2" charset="2"/>
              </a:rPr>
              <a:t> by writing USB commands to the corresponding </a:t>
            </a:r>
            <a:r>
              <a:rPr lang="en-US" sz="2400" dirty="0">
                <a:solidFill>
                  <a:srgbClr val="FF0000"/>
                </a:solidFill>
                <a:sym typeface="Wingdings" panose="05000000000000000000" pitchFamily="2" charset="2"/>
              </a:rPr>
              <a:t>registers</a:t>
            </a:r>
            <a:endParaRPr lang="en-US" sz="2400" dirty="0">
              <a:solidFill>
                <a:srgbClr val="FF0000"/>
              </a:solidFill>
            </a:endParaRPr>
          </a:p>
          <a:p>
            <a:pPr lvl="1"/>
            <a:endParaRPr lang="en-US" sz="2800" dirty="0"/>
          </a:p>
          <a:p>
            <a:pPr lvl="1"/>
            <a:endParaRPr lang="en-US" sz="2800" dirty="0"/>
          </a:p>
          <a:p>
            <a:endParaRPr lang="en-US" i="1" dirty="0"/>
          </a:p>
        </p:txBody>
      </p:sp>
      <p:sp>
        <p:nvSpPr>
          <p:cNvPr id="4" name="Footer Placeholder 3">
            <a:extLst>
              <a:ext uri="{FF2B5EF4-FFF2-40B4-BE49-F238E27FC236}">
                <a16:creationId xmlns:a16="http://schemas.microsoft.com/office/drawing/2014/main" id="{5551AAFA-7077-8BDF-55E2-68A61446703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2654023-178E-1C96-BF8F-32DC69A7FD67}"/>
              </a:ext>
            </a:extLst>
          </p:cNvPr>
          <p:cNvSpPr>
            <a:spLocks noGrp="1"/>
          </p:cNvSpPr>
          <p:nvPr>
            <p:ph type="sldNum" sz="quarter" idx="12"/>
          </p:nvPr>
        </p:nvSpPr>
        <p:spPr/>
        <p:txBody>
          <a:bodyPr/>
          <a:lstStyle/>
          <a:p>
            <a:fld id="{330EA680-D336-4FF7-8B7A-9848BB0A1C32}" type="slidenum">
              <a:rPr lang="en-US" smtClean="0"/>
              <a:t>69</a:t>
            </a:fld>
            <a:endParaRPr lang="en-US"/>
          </a:p>
        </p:txBody>
      </p:sp>
      <p:sp>
        <p:nvSpPr>
          <p:cNvPr id="6" name="Rectangle: Rounded Corners 5">
            <a:extLst>
              <a:ext uri="{FF2B5EF4-FFF2-40B4-BE49-F238E27FC236}">
                <a16:creationId xmlns:a16="http://schemas.microsoft.com/office/drawing/2014/main" id="{80C0575C-8372-76DD-54B3-CF3A949A972F}"/>
              </a:ext>
            </a:extLst>
          </p:cNvPr>
          <p:cNvSpPr/>
          <p:nvPr/>
        </p:nvSpPr>
        <p:spPr>
          <a:xfrm>
            <a:off x="2471057" y="1690689"/>
            <a:ext cx="2656115" cy="10232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Generic </a:t>
            </a:r>
            <a:r>
              <a:rPr lang="en-US" sz="2400" dirty="0" err="1"/>
              <a:t>memstick</a:t>
            </a:r>
            <a:endParaRPr lang="en-US" sz="2400" dirty="0"/>
          </a:p>
        </p:txBody>
      </p:sp>
      <p:sp>
        <p:nvSpPr>
          <p:cNvPr id="7" name="Rectangle: Rounded Corners 6">
            <a:extLst>
              <a:ext uri="{FF2B5EF4-FFF2-40B4-BE49-F238E27FC236}">
                <a16:creationId xmlns:a16="http://schemas.microsoft.com/office/drawing/2014/main" id="{667A9DA7-120A-525A-C192-0CD88AD1AC20}"/>
              </a:ext>
            </a:extLst>
          </p:cNvPr>
          <p:cNvSpPr/>
          <p:nvPr/>
        </p:nvSpPr>
        <p:spPr>
          <a:xfrm>
            <a:off x="6542314" y="1690688"/>
            <a:ext cx="3439886" cy="102325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u="sng" dirty="0"/>
              <a:t>Specific device</a:t>
            </a:r>
          </a:p>
          <a:p>
            <a:pPr algn="ctr"/>
            <a:r>
              <a:rPr lang="en-US" sz="2400" dirty="0"/>
              <a:t>Realtek USB</a:t>
            </a:r>
          </a:p>
          <a:p>
            <a:pPr algn="ctr"/>
            <a:r>
              <a:rPr lang="en-US" sz="2400" dirty="0" err="1"/>
              <a:t>memstick</a:t>
            </a:r>
            <a:r>
              <a:rPr lang="en-US" sz="2400" dirty="0"/>
              <a:t> card interface</a:t>
            </a:r>
          </a:p>
        </p:txBody>
      </p:sp>
      <p:sp>
        <p:nvSpPr>
          <p:cNvPr id="9" name="Rectangle 8">
            <a:extLst>
              <a:ext uri="{FF2B5EF4-FFF2-40B4-BE49-F238E27FC236}">
                <a16:creationId xmlns:a16="http://schemas.microsoft.com/office/drawing/2014/main" id="{8F48D79D-4FF2-E0DD-C37E-57AE6B32DCDC}"/>
              </a:ext>
            </a:extLst>
          </p:cNvPr>
          <p:cNvSpPr/>
          <p:nvPr/>
        </p:nvSpPr>
        <p:spPr>
          <a:xfrm>
            <a:off x="6706313" y="1146373"/>
            <a:ext cx="5258117" cy="4500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dirty="0">
                <a:solidFill>
                  <a:schemeClr val="accent1">
                    <a:lumMod val="75000"/>
                  </a:schemeClr>
                </a:solidFill>
              </a:rPr>
              <a:t>/drivers/</a:t>
            </a:r>
            <a:r>
              <a:rPr lang="en-IN" sz="2400" dirty="0" err="1">
                <a:solidFill>
                  <a:schemeClr val="accent1">
                    <a:lumMod val="75000"/>
                  </a:schemeClr>
                </a:solidFill>
              </a:rPr>
              <a:t>memstick</a:t>
            </a:r>
            <a:r>
              <a:rPr lang="en-IN" sz="2400" dirty="0">
                <a:solidFill>
                  <a:schemeClr val="accent1">
                    <a:lumMod val="75000"/>
                  </a:schemeClr>
                </a:solidFill>
              </a:rPr>
              <a:t>/host/</a:t>
            </a:r>
            <a:r>
              <a:rPr lang="en-IN" sz="2400" dirty="0" err="1">
                <a:solidFill>
                  <a:schemeClr val="accent1">
                    <a:lumMod val="75000"/>
                  </a:schemeClr>
                </a:solidFill>
              </a:rPr>
              <a:t>rtsx_usb_ms.c</a:t>
            </a:r>
            <a:endParaRPr lang="en-IN" sz="2400" dirty="0">
              <a:solidFill>
                <a:schemeClr val="accent1">
                  <a:lumMod val="75000"/>
                </a:schemeClr>
              </a:solidFill>
            </a:endParaRPr>
          </a:p>
        </p:txBody>
      </p:sp>
      <p:pic>
        <p:nvPicPr>
          <p:cNvPr id="10" name="Picture 9">
            <a:extLst>
              <a:ext uri="{FF2B5EF4-FFF2-40B4-BE49-F238E27FC236}">
                <a16:creationId xmlns:a16="http://schemas.microsoft.com/office/drawing/2014/main" id="{3B25CB72-12F8-6F9D-8C56-40A544641ABE}"/>
              </a:ext>
            </a:extLst>
          </p:cNvPr>
          <p:cNvPicPr>
            <a:picLocks noChangeAspect="1"/>
          </p:cNvPicPr>
          <p:nvPr/>
        </p:nvPicPr>
        <p:blipFill>
          <a:blip r:embed="rId2"/>
          <a:stretch>
            <a:fillRect/>
          </a:stretch>
        </p:blipFill>
        <p:spPr>
          <a:xfrm>
            <a:off x="5945229" y="1027888"/>
            <a:ext cx="761084" cy="631772"/>
          </a:xfrm>
          <a:prstGeom prst="rect">
            <a:avLst/>
          </a:prstGeom>
        </p:spPr>
      </p:pic>
      <p:sp>
        <p:nvSpPr>
          <p:cNvPr id="11" name="Arrow: Left 10">
            <a:extLst>
              <a:ext uri="{FF2B5EF4-FFF2-40B4-BE49-F238E27FC236}">
                <a16:creationId xmlns:a16="http://schemas.microsoft.com/office/drawing/2014/main" id="{B0425F03-A8F2-A524-8A9F-2DCA430E16F7}"/>
              </a:ext>
            </a:extLst>
          </p:cNvPr>
          <p:cNvSpPr/>
          <p:nvPr/>
        </p:nvSpPr>
        <p:spPr>
          <a:xfrm>
            <a:off x="5123019" y="2080083"/>
            <a:ext cx="1423448" cy="273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Tree>
    <p:extLst>
      <p:ext uri="{BB962C8B-B14F-4D97-AF65-F5344CB8AC3E}">
        <p14:creationId xmlns:p14="http://schemas.microsoft.com/office/powerpoint/2010/main" val="260515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97E3-F93A-3554-9FB5-F7ED3D7FFD49}"/>
              </a:ext>
            </a:extLst>
          </p:cNvPr>
          <p:cNvSpPr>
            <a:spLocks noGrp="1"/>
          </p:cNvSpPr>
          <p:nvPr>
            <p:ph type="title"/>
          </p:nvPr>
        </p:nvSpPr>
        <p:spPr/>
        <p:txBody>
          <a:bodyPr/>
          <a:lstStyle/>
          <a:p>
            <a:r>
              <a:rPr lang="en-IN"/>
              <a:t>I/O Ports</a:t>
            </a:r>
          </a:p>
        </p:txBody>
      </p:sp>
      <p:sp>
        <p:nvSpPr>
          <p:cNvPr id="3" name="Content Placeholder 2">
            <a:extLst>
              <a:ext uri="{FF2B5EF4-FFF2-40B4-BE49-F238E27FC236}">
                <a16:creationId xmlns:a16="http://schemas.microsoft.com/office/drawing/2014/main" id="{6315A18F-39C2-7CDB-E06E-E55C992B6A49}"/>
              </a:ext>
            </a:extLst>
          </p:cNvPr>
          <p:cNvSpPr>
            <a:spLocks noGrp="1"/>
          </p:cNvSpPr>
          <p:nvPr>
            <p:ph idx="1"/>
          </p:nvPr>
        </p:nvSpPr>
        <p:spPr/>
        <p:txBody>
          <a:bodyPr/>
          <a:lstStyle/>
          <a:p>
            <a:pPr lvl="0">
              <a:buSzPct val="100000"/>
              <a:buFont typeface="Wingdings" panose="05000000000000000000" pitchFamily="2" charset="2"/>
              <a:buChar char="§"/>
            </a:pPr>
            <a:r>
              <a:rPr lang="en-US" sz="3600">
                <a:latin typeface="Calibri" panose="020F0502020204030204" pitchFamily="34" charset="0"/>
              </a:rPr>
              <a:t>Every device on the </a:t>
            </a:r>
            <a:r>
              <a:rPr lang="en-US" sz="3600">
                <a:solidFill>
                  <a:srgbClr val="00AE00"/>
                </a:solidFill>
                <a:latin typeface="Calibri" panose="020F0502020204030204" pitchFamily="34" charset="0"/>
              </a:rPr>
              <a:t>motherboard</a:t>
            </a:r>
            <a:r>
              <a:rPr lang="en-US" sz="3600">
                <a:latin typeface="Calibri" panose="020F0502020204030204" pitchFamily="34" charset="0"/>
              </a:rPr>
              <a:t> exposes a set of </a:t>
            </a:r>
            <a:r>
              <a:rPr lang="en-US" sz="3600">
                <a:solidFill>
                  <a:srgbClr val="2300DC"/>
                </a:solidFill>
                <a:latin typeface="Calibri" panose="020F0502020204030204" pitchFamily="34" charset="0"/>
              </a:rPr>
              <a:t>I/O</a:t>
            </a:r>
            <a:r>
              <a:rPr lang="en-US" sz="3600">
                <a:latin typeface="Calibri" panose="020F0502020204030204" pitchFamily="34" charset="0"/>
              </a:rPr>
              <a:t> </a:t>
            </a:r>
            <a:r>
              <a:rPr lang="en-US" sz="3600">
                <a:solidFill>
                  <a:srgbClr val="2300DC"/>
                </a:solidFill>
                <a:latin typeface="Calibri" panose="020F0502020204030204" pitchFamily="34" charset="0"/>
              </a:rPr>
              <a:t>ports</a:t>
            </a:r>
            <a:r>
              <a:rPr lang="en-US" sz="3600">
                <a:latin typeface="Calibri" panose="020F0502020204030204" pitchFamily="34" charset="0"/>
              </a:rPr>
              <a:t>.</a:t>
            </a:r>
          </a:p>
          <a:p>
            <a:pPr lvl="1">
              <a:buSzPct val="100000"/>
              <a:buFont typeface="Wingdings" panose="05000000000000000000" pitchFamily="2" charset="2"/>
              <a:buChar char="§"/>
            </a:pPr>
            <a:r>
              <a:rPr lang="en-US" sz="2800">
                <a:latin typeface="Calibri" panose="020F0502020204030204" pitchFamily="34" charset="0"/>
              </a:rPr>
              <a:t>An </a:t>
            </a:r>
            <a:r>
              <a:rPr lang="en-US" sz="2800">
                <a:solidFill>
                  <a:srgbClr val="2300DC"/>
                </a:solidFill>
                <a:latin typeface="Calibri" panose="020F0502020204030204" pitchFamily="34" charset="0"/>
              </a:rPr>
              <a:t>I/O port</a:t>
            </a:r>
            <a:r>
              <a:rPr lang="en-US" sz="2800">
                <a:latin typeface="Calibri" panose="020F0502020204030204" pitchFamily="34" charset="0"/>
              </a:rPr>
              <a:t> in this case, is a </a:t>
            </a:r>
            <a:br>
              <a:rPr lang="en-US" sz="2800">
                <a:latin typeface="Calibri" panose="020F0502020204030204" pitchFamily="34" charset="0"/>
              </a:rPr>
            </a:br>
            <a:r>
              <a:rPr lang="en-US" sz="2800">
                <a:solidFill>
                  <a:srgbClr val="33CC66"/>
                </a:solidFill>
                <a:latin typeface="Calibri" panose="020F0502020204030204" pitchFamily="34" charset="0"/>
              </a:rPr>
              <a:t>HW/SW</a:t>
            </a:r>
            <a:r>
              <a:rPr lang="en-US" sz="2800">
                <a:latin typeface="Calibri" panose="020F0502020204030204" pitchFamily="34" charset="0"/>
              </a:rPr>
              <a:t> entity </a:t>
            </a:r>
            <a:r>
              <a:rPr lang="en-US" sz="2800">
                <a:latin typeface="Calibri" panose="020F0502020204030204" pitchFamily="34" charset="0"/>
                <a:sym typeface="Wingdings" panose="05000000000000000000" pitchFamily="2" charset="2"/>
              </a:rPr>
              <a:t> a set of </a:t>
            </a:r>
            <a:r>
              <a:rPr lang="en-US" sz="2800">
                <a:solidFill>
                  <a:srgbClr val="FF0000"/>
                </a:solidFill>
                <a:latin typeface="Calibri" panose="020F0502020204030204" pitchFamily="34" charset="0"/>
                <a:sym typeface="Wingdings" panose="05000000000000000000" pitchFamily="2" charset="2"/>
              </a:rPr>
              <a:t>registers</a:t>
            </a:r>
            <a:r>
              <a:rPr lang="en-US" sz="2800">
                <a:latin typeface="Calibri" panose="020F0502020204030204" pitchFamily="34" charset="0"/>
              </a:rPr>
              <a:t> </a:t>
            </a:r>
          </a:p>
          <a:p>
            <a:pPr lvl="1">
              <a:buSzPct val="100000"/>
              <a:buFont typeface="Wingdings" panose="05000000000000000000" pitchFamily="2" charset="2"/>
              <a:buChar char="§"/>
            </a:pPr>
            <a:r>
              <a:rPr lang="en-US" sz="2800">
                <a:latin typeface="Calibri" panose="020F0502020204030204" pitchFamily="34" charset="0"/>
              </a:rPr>
              <a:t>Each </a:t>
            </a:r>
            <a:r>
              <a:rPr lang="en-US" sz="2800">
                <a:solidFill>
                  <a:srgbClr val="2323DC"/>
                </a:solidFill>
                <a:latin typeface="Calibri" panose="020F0502020204030204" pitchFamily="34" charset="0"/>
              </a:rPr>
              <a:t>software I/O port </a:t>
            </a:r>
            <a:r>
              <a:rPr lang="en-US" sz="2800">
                <a:latin typeface="Calibri" panose="020F0502020204030204" pitchFamily="34" charset="0"/>
              </a:rPr>
              <a:t>is a </a:t>
            </a:r>
            <a:br>
              <a:rPr lang="en-US" sz="2800">
                <a:latin typeface="Calibri" panose="020F0502020204030204" pitchFamily="34" charset="0"/>
              </a:rPr>
            </a:br>
            <a:r>
              <a:rPr lang="en-US" sz="2800">
                <a:latin typeface="Calibri" panose="020F0502020204030204" pitchFamily="34" charset="0"/>
              </a:rPr>
              <a:t>wrapper on the  </a:t>
            </a:r>
            <a:r>
              <a:rPr lang="en-US" sz="2800">
                <a:solidFill>
                  <a:srgbClr val="FF0000"/>
                </a:solidFill>
                <a:latin typeface="Calibri" panose="020F0502020204030204" pitchFamily="34" charset="0"/>
              </a:rPr>
              <a:t>actual hardware</a:t>
            </a:r>
            <a:br>
              <a:rPr lang="en-US" sz="2800">
                <a:solidFill>
                  <a:srgbClr val="00AE00"/>
                </a:solidFill>
                <a:latin typeface="Calibri" panose="020F0502020204030204" pitchFamily="34" charset="0"/>
              </a:rPr>
            </a:br>
            <a:r>
              <a:rPr lang="en-US" sz="2800">
                <a:solidFill>
                  <a:srgbClr val="00AE00"/>
                </a:solidFill>
                <a:latin typeface="Calibri" panose="020F0502020204030204" pitchFamily="34" charset="0"/>
              </a:rPr>
              <a:t> I/O port</a:t>
            </a:r>
          </a:p>
          <a:p>
            <a:pPr lvl="1">
              <a:buSzPct val="100000"/>
              <a:buFont typeface="Wingdings" panose="05000000000000000000" pitchFamily="2" charset="2"/>
              <a:buChar char="§"/>
            </a:pPr>
            <a:r>
              <a:rPr lang="en-US" sz="2800">
                <a:latin typeface="Calibri" panose="020F0502020204030204" pitchFamily="34" charset="0"/>
              </a:rPr>
              <a:t>A hardware I/O port is a </a:t>
            </a:r>
            <a:r>
              <a:rPr lang="en-US" sz="2800">
                <a:solidFill>
                  <a:srgbClr val="C00000"/>
                </a:solidFill>
                <a:latin typeface="Calibri" panose="020F0502020204030204" pitchFamily="34" charset="0"/>
              </a:rPr>
              <a:t>set</a:t>
            </a:r>
            <a:r>
              <a:rPr lang="en-US" sz="2800">
                <a:latin typeface="Calibri" panose="020F0502020204030204" pitchFamily="34" charset="0"/>
              </a:rPr>
              <a:t> of </a:t>
            </a:r>
            <a:br>
              <a:rPr lang="en-US" sz="2800">
                <a:latin typeface="Calibri" panose="020F0502020204030204" pitchFamily="34" charset="0"/>
              </a:rPr>
            </a:br>
            <a:r>
              <a:rPr lang="en-US" sz="2800">
                <a:latin typeface="Calibri" panose="020F0502020204030204" pitchFamily="34" charset="0"/>
              </a:rPr>
              <a:t>connectors used to connect to an</a:t>
            </a:r>
            <a:br>
              <a:rPr lang="en-US" sz="2800">
                <a:latin typeface="Calibri" panose="020F0502020204030204" pitchFamily="34" charset="0"/>
              </a:rPr>
            </a:br>
            <a:r>
              <a:rPr lang="en-US" sz="2800">
                <a:solidFill>
                  <a:srgbClr val="0070C0"/>
                </a:solidFill>
                <a:latin typeface="Calibri" panose="020F0502020204030204" pitchFamily="34" charset="0"/>
              </a:rPr>
              <a:t>external</a:t>
            </a:r>
            <a:r>
              <a:rPr lang="en-US" sz="2800">
                <a:latin typeface="Calibri" panose="020F0502020204030204" pitchFamily="34" charset="0"/>
              </a:rPr>
              <a:t> device.</a:t>
            </a:r>
          </a:p>
          <a:p>
            <a:endParaRPr lang="en-IN"/>
          </a:p>
        </p:txBody>
      </p:sp>
      <p:sp>
        <p:nvSpPr>
          <p:cNvPr id="4" name="Footer Placeholder 3">
            <a:extLst>
              <a:ext uri="{FF2B5EF4-FFF2-40B4-BE49-F238E27FC236}">
                <a16:creationId xmlns:a16="http://schemas.microsoft.com/office/drawing/2014/main" id="{BE9E368B-8067-ABF1-746D-E0FDE349E2F2}"/>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62D9EA4-0109-FA46-9C9B-CA49A0F74A3E}"/>
              </a:ext>
            </a:extLst>
          </p:cNvPr>
          <p:cNvSpPr>
            <a:spLocks noGrp="1"/>
          </p:cNvSpPr>
          <p:nvPr>
            <p:ph type="sldNum" sz="quarter" idx="12"/>
          </p:nvPr>
        </p:nvSpPr>
        <p:spPr/>
        <p:txBody>
          <a:bodyPr/>
          <a:lstStyle/>
          <a:p>
            <a:fld id="{330EA680-D336-4FF7-8B7A-9848BB0A1C32}" type="slidenum">
              <a:rPr lang="en-US" smtClean="0"/>
              <a:t>7</a:t>
            </a:fld>
            <a:endParaRPr lang="en-US"/>
          </a:p>
        </p:txBody>
      </p:sp>
      <p:grpSp>
        <p:nvGrpSpPr>
          <p:cNvPr id="6" name="Group 4">
            <a:extLst>
              <a:ext uri="{FF2B5EF4-FFF2-40B4-BE49-F238E27FC236}">
                <a16:creationId xmlns:a16="http://schemas.microsoft.com/office/drawing/2014/main" id="{74EEA361-E3E7-D198-379A-46C32DC898B9}"/>
              </a:ext>
            </a:extLst>
          </p:cNvPr>
          <p:cNvGrpSpPr>
            <a:grpSpLocks noChangeAspect="1"/>
          </p:cNvGrpSpPr>
          <p:nvPr/>
        </p:nvGrpSpPr>
        <p:grpSpPr bwMode="auto">
          <a:xfrm>
            <a:off x="6705600" y="2667000"/>
            <a:ext cx="3829050" cy="3276600"/>
            <a:chOff x="3264" y="1680"/>
            <a:chExt cx="2412" cy="2064"/>
          </a:xfrm>
        </p:grpSpPr>
        <p:sp>
          <p:nvSpPr>
            <p:cNvPr id="7" name="AutoShape 3">
              <a:extLst>
                <a:ext uri="{FF2B5EF4-FFF2-40B4-BE49-F238E27FC236}">
                  <a16:creationId xmlns:a16="http://schemas.microsoft.com/office/drawing/2014/main" id="{A893AC57-878F-A039-FAD5-F1008E2D15DB}"/>
                </a:ext>
              </a:extLst>
            </p:cNvPr>
            <p:cNvSpPr>
              <a:spLocks noChangeAspect="1" noChangeArrowheads="1" noTextEdit="1"/>
            </p:cNvSpPr>
            <p:nvPr/>
          </p:nvSpPr>
          <p:spPr bwMode="auto">
            <a:xfrm>
              <a:off x="3264" y="1680"/>
              <a:ext cx="2412"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A9CE7658-F6FE-2C49-0D4E-10996A4D2106}"/>
                </a:ext>
              </a:extLst>
            </p:cNvPr>
            <p:cNvSpPr>
              <a:spLocks noChangeArrowheads="1"/>
            </p:cNvSpPr>
            <p:nvPr/>
          </p:nvSpPr>
          <p:spPr bwMode="auto">
            <a:xfrm>
              <a:off x="3505" y="2709"/>
              <a:ext cx="1946" cy="581"/>
            </a:xfrm>
            <a:prstGeom prst="rect">
              <a:avLst/>
            </a:prstGeom>
            <a:solidFill>
              <a:srgbClr val="FFE6D5"/>
            </a:solidFill>
            <a:ln w="11"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9" name="Rectangle 6">
              <a:extLst>
                <a:ext uri="{FF2B5EF4-FFF2-40B4-BE49-F238E27FC236}">
                  <a16:creationId xmlns:a16="http://schemas.microsoft.com/office/drawing/2014/main" id="{2EA707DA-1F10-76C4-9C31-6D9D54F927C0}"/>
                </a:ext>
              </a:extLst>
            </p:cNvPr>
            <p:cNvSpPr>
              <a:spLocks noChangeArrowheads="1"/>
            </p:cNvSpPr>
            <p:nvPr/>
          </p:nvSpPr>
          <p:spPr bwMode="auto">
            <a:xfrm>
              <a:off x="3378" y="1680"/>
              <a:ext cx="2225" cy="1074"/>
            </a:xfrm>
            <a:prstGeom prst="rect">
              <a:avLst/>
            </a:prstGeom>
            <a:solidFill>
              <a:srgbClr val="E3D7F4"/>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0" name="Rectangle 7">
              <a:extLst>
                <a:ext uri="{FF2B5EF4-FFF2-40B4-BE49-F238E27FC236}">
                  <a16:creationId xmlns:a16="http://schemas.microsoft.com/office/drawing/2014/main" id="{0900FD25-6381-18AF-068B-F16F4C6E08CC}"/>
                </a:ext>
              </a:extLst>
            </p:cNvPr>
            <p:cNvSpPr>
              <a:spLocks noChangeArrowheads="1"/>
            </p:cNvSpPr>
            <p:nvPr/>
          </p:nvSpPr>
          <p:spPr bwMode="auto">
            <a:xfrm>
              <a:off x="3505" y="3288"/>
              <a:ext cx="1947" cy="304"/>
            </a:xfrm>
            <a:prstGeom prst="rect">
              <a:avLst/>
            </a:prstGeom>
            <a:solidFill>
              <a:srgbClr val="A2D0D9"/>
            </a:solidFill>
            <a:ln w="11" cap="flat">
              <a:solidFill>
                <a:srgbClr val="15111D"/>
              </a:solidFill>
              <a:prstDash val="solid"/>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11" name="Rectangle 8">
              <a:extLst>
                <a:ext uri="{FF2B5EF4-FFF2-40B4-BE49-F238E27FC236}">
                  <a16:creationId xmlns:a16="http://schemas.microsoft.com/office/drawing/2014/main" id="{5961226F-634E-00BF-4A2A-00DA660BACC1}"/>
                </a:ext>
              </a:extLst>
            </p:cNvPr>
            <p:cNvSpPr>
              <a:spLocks noChangeArrowheads="1"/>
            </p:cNvSpPr>
            <p:nvPr/>
          </p:nvSpPr>
          <p:spPr bwMode="auto">
            <a:xfrm>
              <a:off x="3897" y="3325"/>
              <a:ext cx="11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Port connector</a:t>
              </a:r>
              <a:endParaRPr lang="en-US" sz="2000">
                <a:latin typeface="Arial" pitchFamily="34" charset="0"/>
              </a:endParaRPr>
            </a:p>
          </p:txBody>
        </p:sp>
        <p:sp>
          <p:nvSpPr>
            <p:cNvPr id="12" name="Rectangle 9">
              <a:extLst>
                <a:ext uri="{FF2B5EF4-FFF2-40B4-BE49-F238E27FC236}">
                  <a16:creationId xmlns:a16="http://schemas.microsoft.com/office/drawing/2014/main" id="{78EC41BE-62A4-C046-1B1B-0460726BC803}"/>
                </a:ext>
              </a:extLst>
            </p:cNvPr>
            <p:cNvSpPr>
              <a:spLocks noChangeArrowheads="1"/>
            </p:cNvSpPr>
            <p:nvPr/>
          </p:nvSpPr>
          <p:spPr bwMode="auto">
            <a:xfrm>
              <a:off x="3890" y="2881"/>
              <a:ext cx="11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Port controller</a:t>
              </a:r>
              <a:endParaRPr lang="en-US" sz="2000">
                <a:latin typeface="Arial" pitchFamily="34" charset="0"/>
              </a:endParaRPr>
            </a:p>
          </p:txBody>
        </p:sp>
        <p:sp>
          <p:nvSpPr>
            <p:cNvPr id="13" name="Rectangle 10">
              <a:extLst>
                <a:ext uri="{FF2B5EF4-FFF2-40B4-BE49-F238E27FC236}">
                  <a16:creationId xmlns:a16="http://schemas.microsoft.com/office/drawing/2014/main" id="{BB5369AE-43A8-29A7-969F-92E60BD936C7}"/>
                </a:ext>
              </a:extLst>
            </p:cNvPr>
            <p:cNvSpPr>
              <a:spLocks noChangeArrowheads="1"/>
            </p:cNvSpPr>
            <p:nvPr/>
          </p:nvSpPr>
          <p:spPr bwMode="auto">
            <a:xfrm>
              <a:off x="3506"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4" name="Rectangle 11">
              <a:extLst>
                <a:ext uri="{FF2B5EF4-FFF2-40B4-BE49-F238E27FC236}">
                  <a16:creationId xmlns:a16="http://schemas.microsoft.com/office/drawing/2014/main" id="{FBEBB782-799C-EAE1-C818-1CA2D24AAD63}"/>
                </a:ext>
              </a:extLst>
            </p:cNvPr>
            <p:cNvSpPr>
              <a:spLocks noChangeArrowheads="1"/>
            </p:cNvSpPr>
            <p:nvPr/>
          </p:nvSpPr>
          <p:spPr bwMode="auto">
            <a:xfrm>
              <a:off x="3747" y="2492"/>
              <a:ext cx="248"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5" name="Rectangle 12">
              <a:extLst>
                <a:ext uri="{FF2B5EF4-FFF2-40B4-BE49-F238E27FC236}">
                  <a16:creationId xmlns:a16="http://schemas.microsoft.com/office/drawing/2014/main" id="{D15BB86A-AE53-88C2-4AD4-5AEC820B45A5}"/>
                </a:ext>
              </a:extLst>
            </p:cNvPr>
            <p:cNvSpPr>
              <a:spLocks noChangeArrowheads="1"/>
            </p:cNvSpPr>
            <p:nvPr/>
          </p:nvSpPr>
          <p:spPr bwMode="auto">
            <a:xfrm>
              <a:off x="3989" y="2492"/>
              <a:ext cx="248"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6" name="Rectangle 13">
              <a:extLst>
                <a:ext uri="{FF2B5EF4-FFF2-40B4-BE49-F238E27FC236}">
                  <a16:creationId xmlns:a16="http://schemas.microsoft.com/office/drawing/2014/main" id="{FA813CFD-8CD2-663E-FC59-D1C479C206A0}"/>
                </a:ext>
              </a:extLst>
            </p:cNvPr>
            <p:cNvSpPr>
              <a:spLocks noChangeArrowheads="1"/>
            </p:cNvSpPr>
            <p:nvPr/>
          </p:nvSpPr>
          <p:spPr bwMode="auto">
            <a:xfrm>
              <a:off x="4236"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7" name="Rectangle 14">
              <a:extLst>
                <a:ext uri="{FF2B5EF4-FFF2-40B4-BE49-F238E27FC236}">
                  <a16:creationId xmlns:a16="http://schemas.microsoft.com/office/drawing/2014/main" id="{9C8C5091-B147-CBF8-6576-44F4B286DF90}"/>
                </a:ext>
              </a:extLst>
            </p:cNvPr>
            <p:cNvSpPr>
              <a:spLocks noChangeArrowheads="1"/>
            </p:cNvSpPr>
            <p:nvPr/>
          </p:nvSpPr>
          <p:spPr bwMode="auto">
            <a:xfrm>
              <a:off x="4478"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8" name="Rectangle 15">
              <a:extLst>
                <a:ext uri="{FF2B5EF4-FFF2-40B4-BE49-F238E27FC236}">
                  <a16:creationId xmlns:a16="http://schemas.microsoft.com/office/drawing/2014/main" id="{D680D31F-EF24-AAC1-E672-CC91A3C250B6}"/>
                </a:ext>
              </a:extLst>
            </p:cNvPr>
            <p:cNvSpPr>
              <a:spLocks noChangeArrowheads="1"/>
            </p:cNvSpPr>
            <p:nvPr/>
          </p:nvSpPr>
          <p:spPr bwMode="auto">
            <a:xfrm>
              <a:off x="4719" y="2492"/>
              <a:ext cx="248"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19" name="Rectangle 16">
              <a:extLst>
                <a:ext uri="{FF2B5EF4-FFF2-40B4-BE49-F238E27FC236}">
                  <a16:creationId xmlns:a16="http://schemas.microsoft.com/office/drawing/2014/main" id="{2F796468-80C8-6B4B-B258-6160C89A2B88}"/>
                </a:ext>
              </a:extLst>
            </p:cNvPr>
            <p:cNvSpPr>
              <a:spLocks noChangeArrowheads="1"/>
            </p:cNvSpPr>
            <p:nvPr/>
          </p:nvSpPr>
          <p:spPr bwMode="auto">
            <a:xfrm>
              <a:off x="4959"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20" name="Rectangle 17">
              <a:extLst>
                <a:ext uri="{FF2B5EF4-FFF2-40B4-BE49-F238E27FC236}">
                  <a16:creationId xmlns:a16="http://schemas.microsoft.com/office/drawing/2014/main" id="{CDBFBB59-CCF8-50CF-2ACB-F57C1B20A97C}"/>
                </a:ext>
              </a:extLst>
            </p:cNvPr>
            <p:cNvSpPr>
              <a:spLocks noChangeArrowheads="1"/>
            </p:cNvSpPr>
            <p:nvPr/>
          </p:nvSpPr>
          <p:spPr bwMode="auto">
            <a:xfrm>
              <a:off x="5201" y="2492"/>
              <a:ext cx="247" cy="218"/>
            </a:xfrm>
            <a:prstGeom prst="rect">
              <a:avLst/>
            </a:prstGeom>
            <a:solidFill>
              <a:srgbClr val="E9AFAF"/>
            </a:solidFill>
            <a:ln w="9"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sp>
          <p:nvSpPr>
            <p:cNvPr id="21" name="Rectangle 18">
              <a:extLst>
                <a:ext uri="{FF2B5EF4-FFF2-40B4-BE49-F238E27FC236}">
                  <a16:creationId xmlns:a16="http://schemas.microsoft.com/office/drawing/2014/main" id="{AE9E2B8D-31C0-6C37-F623-D5883261DC99}"/>
                </a:ext>
              </a:extLst>
            </p:cNvPr>
            <p:cNvSpPr>
              <a:spLocks noChangeArrowheads="1"/>
            </p:cNvSpPr>
            <p:nvPr/>
          </p:nvSpPr>
          <p:spPr bwMode="auto">
            <a:xfrm>
              <a:off x="4107" y="1937"/>
              <a:ext cx="7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Registers</a:t>
              </a:r>
              <a:endParaRPr lang="en-US" sz="2800">
                <a:latin typeface="Arial" pitchFamily="34" charset="0"/>
              </a:endParaRPr>
            </a:p>
          </p:txBody>
        </p:sp>
        <p:sp>
          <p:nvSpPr>
            <p:cNvPr id="22" name="Freeform 19">
              <a:extLst>
                <a:ext uri="{FF2B5EF4-FFF2-40B4-BE49-F238E27FC236}">
                  <a16:creationId xmlns:a16="http://schemas.microsoft.com/office/drawing/2014/main" id="{4F151903-E493-D4EA-012B-CE91BC8756C8}"/>
                </a:ext>
              </a:extLst>
            </p:cNvPr>
            <p:cNvSpPr>
              <a:spLocks/>
            </p:cNvSpPr>
            <p:nvPr/>
          </p:nvSpPr>
          <p:spPr bwMode="auto">
            <a:xfrm>
              <a:off x="3516" y="2129"/>
              <a:ext cx="959" cy="141"/>
            </a:xfrm>
            <a:custGeom>
              <a:avLst/>
              <a:gdLst>
                <a:gd name="T0" fmla="*/ 0 w 1959"/>
                <a:gd name="T1" fmla="*/ 288 h 288"/>
                <a:gd name="T2" fmla="*/ 106 w 1959"/>
                <a:gd name="T3" fmla="*/ 138 h 288"/>
                <a:gd name="T4" fmla="*/ 1862 w 1959"/>
                <a:gd name="T5" fmla="*/ 138 h 288"/>
                <a:gd name="T6" fmla="*/ 1959 w 1959"/>
                <a:gd name="T7" fmla="*/ 0 h 288"/>
              </a:gdLst>
              <a:ahLst/>
              <a:cxnLst>
                <a:cxn ang="0">
                  <a:pos x="T0" y="T1"/>
                </a:cxn>
                <a:cxn ang="0">
                  <a:pos x="T2" y="T3"/>
                </a:cxn>
                <a:cxn ang="0">
                  <a:pos x="T4" y="T5"/>
                </a:cxn>
                <a:cxn ang="0">
                  <a:pos x="T6" y="T7"/>
                </a:cxn>
              </a:cxnLst>
              <a:rect l="0" t="0" r="r" b="b"/>
              <a:pathLst>
                <a:path w="1959" h="288">
                  <a:moveTo>
                    <a:pt x="0" y="288"/>
                  </a:moveTo>
                  <a:lnTo>
                    <a:pt x="106" y="138"/>
                  </a:lnTo>
                  <a:lnTo>
                    <a:pt x="1862" y="138"/>
                  </a:lnTo>
                  <a:lnTo>
                    <a:pt x="1959" y="0"/>
                  </a:lnTo>
                </a:path>
              </a:pathLst>
            </a:custGeom>
            <a:noFill/>
            <a:ln w="11"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3" name="Freeform 20">
              <a:extLst>
                <a:ext uri="{FF2B5EF4-FFF2-40B4-BE49-F238E27FC236}">
                  <a16:creationId xmlns:a16="http://schemas.microsoft.com/office/drawing/2014/main" id="{D1EFED4D-785D-BE34-215D-6CA1977F9611}"/>
                </a:ext>
              </a:extLst>
            </p:cNvPr>
            <p:cNvSpPr>
              <a:spLocks/>
            </p:cNvSpPr>
            <p:nvPr/>
          </p:nvSpPr>
          <p:spPr bwMode="auto">
            <a:xfrm>
              <a:off x="4473" y="2135"/>
              <a:ext cx="958" cy="141"/>
            </a:xfrm>
            <a:custGeom>
              <a:avLst/>
              <a:gdLst>
                <a:gd name="T0" fmla="*/ 1958 w 1958"/>
                <a:gd name="T1" fmla="*/ 287 h 287"/>
                <a:gd name="T2" fmla="*/ 1853 w 1958"/>
                <a:gd name="T3" fmla="*/ 138 h 287"/>
                <a:gd name="T4" fmla="*/ 97 w 1958"/>
                <a:gd name="T5" fmla="*/ 138 h 287"/>
                <a:gd name="T6" fmla="*/ 0 w 1958"/>
                <a:gd name="T7" fmla="*/ 0 h 287"/>
              </a:gdLst>
              <a:ahLst/>
              <a:cxnLst>
                <a:cxn ang="0">
                  <a:pos x="T0" y="T1"/>
                </a:cxn>
                <a:cxn ang="0">
                  <a:pos x="T2" y="T3"/>
                </a:cxn>
                <a:cxn ang="0">
                  <a:pos x="T4" y="T5"/>
                </a:cxn>
                <a:cxn ang="0">
                  <a:pos x="T6" y="T7"/>
                </a:cxn>
              </a:cxnLst>
              <a:rect l="0" t="0" r="r" b="b"/>
              <a:pathLst>
                <a:path w="1958" h="287">
                  <a:moveTo>
                    <a:pt x="1958" y="287"/>
                  </a:moveTo>
                  <a:lnTo>
                    <a:pt x="1853" y="138"/>
                  </a:lnTo>
                  <a:lnTo>
                    <a:pt x="97" y="138"/>
                  </a:lnTo>
                  <a:lnTo>
                    <a:pt x="0" y="0"/>
                  </a:lnTo>
                </a:path>
              </a:pathLst>
            </a:custGeom>
            <a:noFill/>
            <a:ln w="11"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4" name="Freeform 21">
              <a:extLst>
                <a:ext uri="{FF2B5EF4-FFF2-40B4-BE49-F238E27FC236}">
                  <a16:creationId xmlns:a16="http://schemas.microsoft.com/office/drawing/2014/main" id="{9C707F6B-22C3-2A7E-B91A-1F48F679BC8D}"/>
                </a:ext>
              </a:extLst>
            </p:cNvPr>
            <p:cNvSpPr>
              <a:spLocks/>
            </p:cNvSpPr>
            <p:nvPr/>
          </p:nvSpPr>
          <p:spPr bwMode="auto">
            <a:xfrm>
              <a:off x="3515" y="2330"/>
              <a:ext cx="338" cy="106"/>
            </a:xfrm>
            <a:custGeom>
              <a:avLst/>
              <a:gdLst>
                <a:gd name="T0" fmla="*/ 0 w 691"/>
                <a:gd name="T1" fmla="*/ 216 h 216"/>
                <a:gd name="T2" fmla="*/ 38 w 691"/>
                <a:gd name="T3" fmla="*/ 67 h 216"/>
                <a:gd name="T4" fmla="*/ 651 w 691"/>
                <a:gd name="T5" fmla="*/ 62 h 216"/>
                <a:gd name="T6" fmla="*/ 691 w 691"/>
                <a:gd name="T7" fmla="*/ 0 h 216"/>
              </a:gdLst>
              <a:ahLst/>
              <a:cxnLst>
                <a:cxn ang="0">
                  <a:pos x="T0" y="T1"/>
                </a:cxn>
                <a:cxn ang="0">
                  <a:pos x="T2" y="T3"/>
                </a:cxn>
                <a:cxn ang="0">
                  <a:pos x="T4" y="T5"/>
                </a:cxn>
                <a:cxn ang="0">
                  <a:pos x="T6" y="T7"/>
                </a:cxn>
              </a:cxnLst>
              <a:rect l="0" t="0" r="r" b="b"/>
              <a:pathLst>
                <a:path w="691" h="216">
                  <a:moveTo>
                    <a:pt x="0" y="216"/>
                  </a:moveTo>
                  <a:lnTo>
                    <a:pt x="38" y="67"/>
                  </a:lnTo>
                  <a:lnTo>
                    <a:pt x="651" y="62"/>
                  </a:lnTo>
                  <a:lnTo>
                    <a:pt x="691" y="0"/>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5" name="Freeform 22">
              <a:extLst>
                <a:ext uri="{FF2B5EF4-FFF2-40B4-BE49-F238E27FC236}">
                  <a16:creationId xmlns:a16="http://schemas.microsoft.com/office/drawing/2014/main" id="{CFC14786-8820-DB18-55A8-5401CBE220E0}"/>
                </a:ext>
              </a:extLst>
            </p:cNvPr>
            <p:cNvSpPr>
              <a:spLocks/>
            </p:cNvSpPr>
            <p:nvPr/>
          </p:nvSpPr>
          <p:spPr bwMode="auto">
            <a:xfrm>
              <a:off x="3853" y="2323"/>
              <a:ext cx="347" cy="119"/>
            </a:xfrm>
            <a:custGeom>
              <a:avLst/>
              <a:gdLst>
                <a:gd name="T0" fmla="*/ 710 w 710"/>
                <a:gd name="T1" fmla="*/ 242 h 242"/>
                <a:gd name="T2" fmla="*/ 673 w 710"/>
                <a:gd name="T3" fmla="*/ 87 h 242"/>
                <a:gd name="T4" fmla="*/ 39 w 710"/>
                <a:gd name="T5" fmla="*/ 82 h 242"/>
                <a:gd name="T6" fmla="*/ 0 w 710"/>
                <a:gd name="T7" fmla="*/ 0 h 242"/>
              </a:gdLst>
              <a:ahLst/>
              <a:cxnLst>
                <a:cxn ang="0">
                  <a:pos x="T0" y="T1"/>
                </a:cxn>
                <a:cxn ang="0">
                  <a:pos x="T2" y="T3"/>
                </a:cxn>
                <a:cxn ang="0">
                  <a:pos x="T4" y="T5"/>
                </a:cxn>
                <a:cxn ang="0">
                  <a:pos x="T6" y="T7"/>
                </a:cxn>
              </a:cxnLst>
              <a:rect l="0" t="0" r="r" b="b"/>
              <a:pathLst>
                <a:path w="710" h="242">
                  <a:moveTo>
                    <a:pt x="710" y="242"/>
                  </a:moveTo>
                  <a:lnTo>
                    <a:pt x="673" y="87"/>
                  </a:lnTo>
                  <a:lnTo>
                    <a:pt x="39" y="82"/>
                  </a:lnTo>
                  <a:lnTo>
                    <a:pt x="0" y="0"/>
                  </a:lnTo>
                </a:path>
              </a:pathLst>
            </a:custGeom>
            <a:noFill/>
            <a:ln w="7"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6" name="Freeform 23">
              <a:extLst>
                <a:ext uri="{FF2B5EF4-FFF2-40B4-BE49-F238E27FC236}">
                  <a16:creationId xmlns:a16="http://schemas.microsoft.com/office/drawing/2014/main" id="{11CB728E-D0C1-5315-CA2B-9CEEFA25886A}"/>
                </a:ext>
              </a:extLst>
            </p:cNvPr>
            <p:cNvSpPr>
              <a:spLocks/>
            </p:cNvSpPr>
            <p:nvPr/>
          </p:nvSpPr>
          <p:spPr bwMode="auto">
            <a:xfrm>
              <a:off x="4231" y="2340"/>
              <a:ext cx="597" cy="96"/>
            </a:xfrm>
            <a:custGeom>
              <a:avLst/>
              <a:gdLst>
                <a:gd name="T0" fmla="*/ 0 w 1218"/>
                <a:gd name="T1" fmla="*/ 196 h 196"/>
                <a:gd name="T2" fmla="*/ 66 w 1218"/>
                <a:gd name="T3" fmla="*/ 47 h 196"/>
                <a:gd name="T4" fmla="*/ 1157 w 1218"/>
                <a:gd name="T5" fmla="*/ 47 h 196"/>
                <a:gd name="T6" fmla="*/ 1218 w 1218"/>
                <a:gd name="T7" fmla="*/ 0 h 196"/>
              </a:gdLst>
              <a:ahLst/>
              <a:cxnLst>
                <a:cxn ang="0">
                  <a:pos x="T0" y="T1"/>
                </a:cxn>
                <a:cxn ang="0">
                  <a:pos x="T2" y="T3"/>
                </a:cxn>
                <a:cxn ang="0">
                  <a:pos x="T4" y="T5"/>
                </a:cxn>
                <a:cxn ang="0">
                  <a:pos x="T6" y="T7"/>
                </a:cxn>
              </a:cxnLst>
              <a:rect l="0" t="0" r="r" b="b"/>
              <a:pathLst>
                <a:path w="1218" h="196">
                  <a:moveTo>
                    <a:pt x="0" y="196"/>
                  </a:moveTo>
                  <a:lnTo>
                    <a:pt x="66" y="47"/>
                  </a:lnTo>
                  <a:lnTo>
                    <a:pt x="1157" y="47"/>
                  </a:lnTo>
                  <a:lnTo>
                    <a:pt x="1218" y="0"/>
                  </a:lnTo>
                </a:path>
              </a:pathLst>
            </a:custGeom>
            <a:noFill/>
            <a:ln w="9"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7" name="Freeform 24">
              <a:extLst>
                <a:ext uri="{FF2B5EF4-FFF2-40B4-BE49-F238E27FC236}">
                  <a16:creationId xmlns:a16="http://schemas.microsoft.com/office/drawing/2014/main" id="{4532ED91-3E99-369B-F50D-DC8D82E975F4}"/>
                </a:ext>
              </a:extLst>
            </p:cNvPr>
            <p:cNvSpPr>
              <a:spLocks/>
            </p:cNvSpPr>
            <p:nvPr/>
          </p:nvSpPr>
          <p:spPr bwMode="auto">
            <a:xfrm>
              <a:off x="4826" y="2336"/>
              <a:ext cx="596" cy="106"/>
            </a:xfrm>
            <a:custGeom>
              <a:avLst/>
              <a:gdLst>
                <a:gd name="T0" fmla="*/ 1218 w 1218"/>
                <a:gd name="T1" fmla="*/ 217 h 217"/>
                <a:gd name="T2" fmla="*/ 1152 w 1218"/>
                <a:gd name="T3" fmla="*/ 68 h 217"/>
                <a:gd name="T4" fmla="*/ 61 w 1218"/>
                <a:gd name="T5" fmla="*/ 68 h 217"/>
                <a:gd name="T6" fmla="*/ 0 w 1218"/>
                <a:gd name="T7" fmla="*/ 0 h 217"/>
              </a:gdLst>
              <a:ahLst/>
              <a:cxnLst>
                <a:cxn ang="0">
                  <a:pos x="T0" y="T1"/>
                </a:cxn>
                <a:cxn ang="0">
                  <a:pos x="T2" y="T3"/>
                </a:cxn>
                <a:cxn ang="0">
                  <a:pos x="T4" y="T5"/>
                </a:cxn>
                <a:cxn ang="0">
                  <a:pos x="T6" y="T7"/>
                </a:cxn>
              </a:cxnLst>
              <a:rect l="0" t="0" r="r" b="b"/>
              <a:pathLst>
                <a:path w="1218" h="217">
                  <a:moveTo>
                    <a:pt x="1218" y="217"/>
                  </a:moveTo>
                  <a:lnTo>
                    <a:pt x="1152" y="68"/>
                  </a:lnTo>
                  <a:lnTo>
                    <a:pt x="61" y="68"/>
                  </a:lnTo>
                  <a:lnTo>
                    <a:pt x="0" y="0"/>
                  </a:lnTo>
                </a:path>
              </a:pathLst>
            </a:custGeom>
            <a:noFill/>
            <a:ln w="9"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28" name="Rectangle 25">
              <a:extLst>
                <a:ext uri="{FF2B5EF4-FFF2-40B4-BE49-F238E27FC236}">
                  <a16:creationId xmlns:a16="http://schemas.microsoft.com/office/drawing/2014/main" id="{C2864BDB-059A-5D14-93F3-257900680FD0}"/>
                </a:ext>
              </a:extLst>
            </p:cNvPr>
            <p:cNvSpPr>
              <a:spLocks noChangeArrowheads="1"/>
            </p:cNvSpPr>
            <p:nvPr/>
          </p:nvSpPr>
          <p:spPr bwMode="auto">
            <a:xfrm>
              <a:off x="3696" y="2173"/>
              <a:ext cx="34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Input</a:t>
              </a:r>
              <a:endParaRPr lang="en-US" sz="3200">
                <a:latin typeface="Arial" pitchFamily="34" charset="0"/>
              </a:endParaRPr>
            </a:p>
          </p:txBody>
        </p:sp>
        <p:sp>
          <p:nvSpPr>
            <p:cNvPr id="29" name="Rectangle 26">
              <a:extLst>
                <a:ext uri="{FF2B5EF4-FFF2-40B4-BE49-F238E27FC236}">
                  <a16:creationId xmlns:a16="http://schemas.microsoft.com/office/drawing/2014/main" id="{017D9502-5323-8DBC-D247-4E20DD64F0A3}"/>
                </a:ext>
              </a:extLst>
            </p:cNvPr>
            <p:cNvSpPr>
              <a:spLocks noChangeArrowheads="1"/>
            </p:cNvSpPr>
            <p:nvPr/>
          </p:nvSpPr>
          <p:spPr bwMode="auto">
            <a:xfrm>
              <a:off x="4633" y="2177"/>
              <a:ext cx="47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000">
                  <a:solidFill>
                    <a:srgbClr val="000000"/>
                  </a:solidFill>
                  <a:latin typeface="Sans"/>
                </a:rPr>
                <a:t>Output</a:t>
              </a:r>
              <a:endParaRPr lang="en-US" sz="2800">
                <a:latin typeface="Arial" pitchFamily="34" charset="0"/>
              </a:endParaRPr>
            </a:p>
          </p:txBody>
        </p:sp>
        <p:sp>
          <p:nvSpPr>
            <p:cNvPr id="30" name="Line 27">
              <a:extLst>
                <a:ext uri="{FF2B5EF4-FFF2-40B4-BE49-F238E27FC236}">
                  <a16:creationId xmlns:a16="http://schemas.microsoft.com/office/drawing/2014/main" id="{7B42156A-7919-CDF9-CBB4-D410686FBEAC}"/>
                </a:ext>
              </a:extLst>
            </p:cNvPr>
            <p:cNvSpPr>
              <a:spLocks noChangeShapeType="1"/>
            </p:cNvSpPr>
            <p:nvPr/>
          </p:nvSpPr>
          <p:spPr bwMode="auto">
            <a:xfrm>
              <a:off x="3501" y="2606"/>
              <a:ext cx="0" cy="327"/>
            </a:xfrm>
            <a:prstGeom prst="line">
              <a:avLst/>
            </a:prstGeom>
            <a:noFill/>
            <a:ln w="10" cap="flat">
              <a:solidFill>
                <a:srgbClr val="11002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31" name="Line 28">
              <a:extLst>
                <a:ext uri="{FF2B5EF4-FFF2-40B4-BE49-F238E27FC236}">
                  <a16:creationId xmlns:a16="http://schemas.microsoft.com/office/drawing/2014/main" id="{76803C42-C259-C6E6-7221-B729F2CD7DEC}"/>
                </a:ext>
              </a:extLst>
            </p:cNvPr>
            <p:cNvSpPr>
              <a:spLocks noChangeShapeType="1"/>
            </p:cNvSpPr>
            <p:nvPr/>
          </p:nvSpPr>
          <p:spPr bwMode="auto">
            <a:xfrm>
              <a:off x="5450" y="2571"/>
              <a:ext cx="0" cy="436"/>
            </a:xfrm>
            <a:prstGeom prst="line">
              <a:avLst/>
            </a:prstGeom>
            <a:noFill/>
            <a:ln w="10" cap="flat">
              <a:solidFill>
                <a:srgbClr val="11002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800"/>
            </a:p>
          </p:txBody>
        </p:sp>
        <p:sp>
          <p:nvSpPr>
            <p:cNvPr id="32" name="Rectangle 29">
              <a:extLst>
                <a:ext uri="{FF2B5EF4-FFF2-40B4-BE49-F238E27FC236}">
                  <a16:creationId xmlns:a16="http://schemas.microsoft.com/office/drawing/2014/main" id="{672A8E09-54E3-E693-7F5E-52AE18890824}"/>
                </a:ext>
              </a:extLst>
            </p:cNvPr>
            <p:cNvSpPr>
              <a:spLocks noChangeArrowheads="1"/>
            </p:cNvSpPr>
            <p:nvPr/>
          </p:nvSpPr>
          <p:spPr bwMode="auto">
            <a:xfrm>
              <a:off x="3766" y="1707"/>
              <a:ext cx="14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solidFill>
                    <a:srgbClr val="000000"/>
                  </a:solidFill>
                  <a:latin typeface="Sans"/>
                </a:rPr>
                <a:t>Software interface</a:t>
              </a:r>
              <a:endParaRPr lang="en-US" sz="3200">
                <a:latin typeface="Arial" pitchFamily="34" charset="0"/>
              </a:endParaRPr>
            </a:p>
          </p:txBody>
        </p:sp>
        <p:sp>
          <p:nvSpPr>
            <p:cNvPr id="33" name="Rectangle 30">
              <a:extLst>
                <a:ext uri="{FF2B5EF4-FFF2-40B4-BE49-F238E27FC236}">
                  <a16:creationId xmlns:a16="http://schemas.microsoft.com/office/drawing/2014/main" id="{98250506-5491-C7D6-4F57-5A265031AA33}"/>
                </a:ext>
              </a:extLst>
            </p:cNvPr>
            <p:cNvSpPr>
              <a:spLocks noChangeArrowheads="1"/>
            </p:cNvSpPr>
            <p:nvPr/>
          </p:nvSpPr>
          <p:spPr bwMode="auto">
            <a:xfrm>
              <a:off x="3920" y="1923"/>
              <a:ext cx="1081" cy="5"/>
            </a:xfrm>
            <a:prstGeom prst="rect">
              <a:avLst/>
            </a:prstGeom>
            <a:solidFill>
              <a:srgbClr val="E3D7F4"/>
            </a:solidFill>
            <a:ln w="10" cap="flat">
              <a:solidFill>
                <a:srgbClr val="11002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p>
          </p:txBody>
        </p:sp>
      </p:grpSp>
    </p:spTree>
    <p:extLst>
      <p:ext uri="{BB962C8B-B14F-4D97-AF65-F5344CB8AC3E}">
        <p14:creationId xmlns:p14="http://schemas.microsoft.com/office/powerpoint/2010/main" val="446620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766EC5-C0A9-9797-A1EA-B7590AACA10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DEC7692-432F-A676-6245-0B6F0F6F9859}"/>
              </a:ext>
            </a:extLst>
          </p:cNvPr>
          <p:cNvSpPr>
            <a:spLocks noGrp="1"/>
          </p:cNvSpPr>
          <p:nvPr>
            <p:ph type="sldNum" sz="quarter" idx="12"/>
          </p:nvPr>
        </p:nvSpPr>
        <p:spPr/>
        <p:txBody>
          <a:bodyPr/>
          <a:lstStyle/>
          <a:p>
            <a:fld id="{330EA680-D336-4FF7-8B7A-9848BB0A1C32}" type="slidenum">
              <a:rPr lang="en-US" smtClean="0"/>
              <a:t>70</a:t>
            </a:fld>
            <a:endParaRPr lang="en-US"/>
          </a:p>
        </p:txBody>
      </p:sp>
      <p:sp>
        <p:nvSpPr>
          <p:cNvPr id="6" name="Rectangle: Rounded Corners 5">
            <a:extLst>
              <a:ext uri="{FF2B5EF4-FFF2-40B4-BE49-F238E27FC236}">
                <a16:creationId xmlns:a16="http://schemas.microsoft.com/office/drawing/2014/main" id="{76637EB0-AE62-C3BC-1B8D-270FDAEFE386}"/>
              </a:ext>
            </a:extLst>
          </p:cNvPr>
          <p:cNvSpPr/>
          <p:nvPr/>
        </p:nvSpPr>
        <p:spPr>
          <a:xfrm>
            <a:off x="2139885" y="1659118"/>
            <a:ext cx="8210746" cy="3553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800" dirty="0"/>
              <a:t>Character Devices</a:t>
            </a:r>
          </a:p>
        </p:txBody>
      </p:sp>
      <p:sp>
        <p:nvSpPr>
          <p:cNvPr id="2" name="Oval 1">
            <a:extLst>
              <a:ext uri="{FF2B5EF4-FFF2-40B4-BE49-F238E27FC236}">
                <a16:creationId xmlns:a16="http://schemas.microsoft.com/office/drawing/2014/main" id="{26B36B28-1C43-F169-7124-0B1AE9666DB7}"/>
              </a:ext>
            </a:extLst>
          </p:cNvPr>
          <p:cNvSpPr/>
          <p:nvPr/>
        </p:nvSpPr>
        <p:spPr>
          <a:xfrm>
            <a:off x="1044018" y="521864"/>
            <a:ext cx="1640264" cy="82955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open</a:t>
            </a:r>
          </a:p>
        </p:txBody>
      </p:sp>
      <p:sp>
        <p:nvSpPr>
          <p:cNvPr id="3" name="Oval 2">
            <a:extLst>
              <a:ext uri="{FF2B5EF4-FFF2-40B4-BE49-F238E27FC236}">
                <a16:creationId xmlns:a16="http://schemas.microsoft.com/office/drawing/2014/main" id="{68833D0D-6A32-C791-B5AD-41EA1D2F668D}"/>
              </a:ext>
            </a:extLst>
          </p:cNvPr>
          <p:cNvSpPr/>
          <p:nvPr/>
        </p:nvSpPr>
        <p:spPr>
          <a:xfrm>
            <a:off x="2810759" y="515791"/>
            <a:ext cx="1640264" cy="8295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dirty="0"/>
              <a:t>close</a:t>
            </a:r>
          </a:p>
        </p:txBody>
      </p:sp>
      <p:sp>
        <p:nvSpPr>
          <p:cNvPr id="7" name="Oval 6">
            <a:extLst>
              <a:ext uri="{FF2B5EF4-FFF2-40B4-BE49-F238E27FC236}">
                <a16:creationId xmlns:a16="http://schemas.microsoft.com/office/drawing/2014/main" id="{4D26F48A-D930-4769-F80F-F84061C9B94A}"/>
              </a:ext>
            </a:extLst>
          </p:cNvPr>
          <p:cNvSpPr/>
          <p:nvPr/>
        </p:nvSpPr>
        <p:spPr>
          <a:xfrm>
            <a:off x="5909820" y="515791"/>
            <a:ext cx="1640264" cy="97904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read</a:t>
            </a:r>
          </a:p>
        </p:txBody>
      </p:sp>
      <p:sp>
        <p:nvSpPr>
          <p:cNvPr id="8" name="Oval 7">
            <a:extLst>
              <a:ext uri="{FF2B5EF4-FFF2-40B4-BE49-F238E27FC236}">
                <a16:creationId xmlns:a16="http://schemas.microsoft.com/office/drawing/2014/main" id="{6B795535-ED70-5A1E-D607-9B99247F6C07}"/>
              </a:ext>
            </a:extLst>
          </p:cNvPr>
          <p:cNvSpPr/>
          <p:nvPr/>
        </p:nvSpPr>
        <p:spPr>
          <a:xfrm>
            <a:off x="7940511" y="515791"/>
            <a:ext cx="1640264" cy="97904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write</a:t>
            </a:r>
          </a:p>
        </p:txBody>
      </p:sp>
    </p:spTree>
    <p:extLst>
      <p:ext uri="{BB962C8B-B14F-4D97-AF65-F5344CB8AC3E}">
        <p14:creationId xmlns:p14="http://schemas.microsoft.com/office/powerpoint/2010/main" val="136622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8171-C805-79E6-6A87-AA63F9B7E6A7}"/>
              </a:ext>
            </a:extLst>
          </p:cNvPr>
          <p:cNvSpPr>
            <a:spLocks noGrp="1"/>
          </p:cNvSpPr>
          <p:nvPr>
            <p:ph type="title"/>
          </p:nvPr>
        </p:nvSpPr>
        <p:spPr/>
        <p:txBody>
          <a:bodyPr/>
          <a:lstStyle/>
          <a:p>
            <a:r>
              <a:rPr lang="en-IN" dirty="0"/>
              <a:t>USB Keyboard</a:t>
            </a:r>
            <a:endParaRPr lang="en-IN"/>
          </a:p>
        </p:txBody>
      </p:sp>
      <p:pic>
        <p:nvPicPr>
          <p:cNvPr id="11" name="Content Placeholder 10" descr="A computer mouse on a keyboard&#10;&#10;Description automatically generated with medium confidence">
            <a:extLst>
              <a:ext uri="{FF2B5EF4-FFF2-40B4-BE49-F238E27FC236}">
                <a16:creationId xmlns:a16="http://schemas.microsoft.com/office/drawing/2014/main" id="{75B7124F-BD11-FB45-5332-574D68D01967}"/>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38215" y="282345"/>
            <a:ext cx="3184342" cy="2122894"/>
          </a:xfrm>
        </p:spPr>
      </p:pic>
      <p:sp>
        <p:nvSpPr>
          <p:cNvPr id="4" name="Footer Placeholder 3">
            <a:extLst>
              <a:ext uri="{FF2B5EF4-FFF2-40B4-BE49-F238E27FC236}">
                <a16:creationId xmlns:a16="http://schemas.microsoft.com/office/drawing/2014/main" id="{14425446-4BF1-5E27-68BE-2FAE89875BA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23E4696D-1815-2D8C-BBCC-2820708DD6CF}"/>
              </a:ext>
            </a:extLst>
          </p:cNvPr>
          <p:cNvSpPr>
            <a:spLocks noGrp="1"/>
          </p:cNvSpPr>
          <p:nvPr>
            <p:ph type="sldNum" sz="quarter" idx="12"/>
          </p:nvPr>
        </p:nvSpPr>
        <p:spPr/>
        <p:txBody>
          <a:bodyPr/>
          <a:lstStyle/>
          <a:p>
            <a:fld id="{330EA680-D336-4FF7-8B7A-9848BB0A1C32}" type="slidenum">
              <a:rPr lang="en-US" smtClean="0"/>
              <a:t>71</a:t>
            </a:fld>
            <a:endParaRPr lang="en-US"/>
          </a:p>
        </p:txBody>
      </p:sp>
      <p:pic>
        <p:nvPicPr>
          <p:cNvPr id="6" name="Picture 5">
            <a:extLst>
              <a:ext uri="{FF2B5EF4-FFF2-40B4-BE49-F238E27FC236}">
                <a16:creationId xmlns:a16="http://schemas.microsoft.com/office/drawing/2014/main" id="{10EF1D0F-3417-411B-DEFC-277EA1DC3E5A}"/>
              </a:ext>
            </a:extLst>
          </p:cNvPr>
          <p:cNvPicPr>
            <a:picLocks noChangeAspect="1"/>
          </p:cNvPicPr>
          <p:nvPr/>
        </p:nvPicPr>
        <p:blipFill>
          <a:blip r:embed="rId4"/>
          <a:stretch>
            <a:fillRect/>
          </a:stretch>
        </p:blipFill>
        <p:spPr>
          <a:xfrm>
            <a:off x="897595" y="2020186"/>
            <a:ext cx="761084" cy="631772"/>
          </a:xfrm>
          <a:prstGeom prst="rect">
            <a:avLst/>
          </a:prstGeom>
        </p:spPr>
      </p:pic>
      <p:sp>
        <p:nvSpPr>
          <p:cNvPr id="13" name="Rectangle 12">
            <a:extLst>
              <a:ext uri="{FF2B5EF4-FFF2-40B4-BE49-F238E27FC236}">
                <a16:creationId xmlns:a16="http://schemas.microsoft.com/office/drawing/2014/main" id="{97720E89-E8E1-AA56-3F6D-452EC87948B4}"/>
              </a:ext>
            </a:extLst>
          </p:cNvPr>
          <p:cNvSpPr/>
          <p:nvPr/>
        </p:nvSpPr>
        <p:spPr>
          <a:xfrm>
            <a:off x="1658679" y="2020186"/>
            <a:ext cx="6494721"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3200" dirty="0"/>
              <a:t>/drivers/hid/</a:t>
            </a:r>
            <a:r>
              <a:rPr lang="en-IN" sz="3200" dirty="0" err="1"/>
              <a:t>usbhid</a:t>
            </a:r>
            <a:r>
              <a:rPr lang="en-IN" sz="3200" dirty="0"/>
              <a:t>/</a:t>
            </a:r>
            <a:r>
              <a:rPr lang="en-IN" sz="3200" dirty="0" err="1"/>
              <a:t>usbkbd.c</a:t>
            </a:r>
            <a:endParaRPr lang="en-IN" sz="1200" dirty="0"/>
          </a:p>
        </p:txBody>
      </p:sp>
      <p:sp>
        <p:nvSpPr>
          <p:cNvPr id="14" name="Content Placeholder 2">
            <a:extLst>
              <a:ext uri="{FF2B5EF4-FFF2-40B4-BE49-F238E27FC236}">
                <a16:creationId xmlns:a16="http://schemas.microsoft.com/office/drawing/2014/main" id="{79F9DEA9-FF39-FD32-7246-769A6027E603}"/>
              </a:ext>
            </a:extLst>
          </p:cNvPr>
          <p:cNvSpPr txBox="1">
            <a:spLocks/>
          </p:cNvSpPr>
          <p:nvPr/>
        </p:nvSpPr>
        <p:spPr>
          <a:xfrm>
            <a:off x="838200" y="2981455"/>
            <a:ext cx="10515600" cy="3358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i="1" dirty="0" err="1"/>
              <a:t>usb_kbd_probe</a:t>
            </a:r>
            <a:r>
              <a:rPr lang="en-IN" sz="2400" i="1" dirty="0"/>
              <a:t> </a:t>
            </a:r>
            <a:r>
              <a:rPr lang="en-IN" sz="2400" dirty="0"/>
              <a:t>is the </a:t>
            </a:r>
            <a:r>
              <a:rPr lang="en-IN" sz="2400" dirty="0">
                <a:solidFill>
                  <a:srgbClr val="0070C0"/>
                </a:solidFill>
              </a:rPr>
              <a:t>entry</a:t>
            </a:r>
            <a:r>
              <a:rPr lang="en-IN" sz="2400" dirty="0"/>
              <a:t> point for adding a module</a:t>
            </a:r>
          </a:p>
          <a:p>
            <a:r>
              <a:rPr lang="en-IN" sz="2400" dirty="0">
                <a:solidFill>
                  <a:srgbClr val="0070C0"/>
                </a:solidFill>
              </a:rPr>
              <a:t>Allocate</a:t>
            </a:r>
            <a:r>
              <a:rPr lang="en-IN" sz="2400" dirty="0"/>
              <a:t> a generic </a:t>
            </a:r>
            <a:r>
              <a:rPr lang="en-IN" sz="2400" dirty="0">
                <a:solidFill>
                  <a:srgbClr val="00B050"/>
                </a:solidFill>
              </a:rPr>
              <a:t>input device</a:t>
            </a:r>
            <a:r>
              <a:rPr lang="en-IN" sz="2400" dirty="0"/>
              <a:t>. Associate it with the </a:t>
            </a:r>
            <a:r>
              <a:rPr lang="en-IN" sz="2400" dirty="0">
                <a:solidFill>
                  <a:srgbClr val="0070C0"/>
                </a:solidFill>
              </a:rPr>
              <a:t>keyboard</a:t>
            </a:r>
            <a:r>
              <a:rPr lang="en-IN" sz="2400" dirty="0"/>
              <a:t> device.</a:t>
            </a:r>
          </a:p>
          <a:p>
            <a:r>
              <a:rPr lang="en-IN" sz="2400" dirty="0"/>
              <a:t>Initialize all the </a:t>
            </a:r>
            <a:r>
              <a:rPr lang="en-IN" sz="2400" dirty="0">
                <a:solidFill>
                  <a:schemeClr val="accent6">
                    <a:lumMod val="50000"/>
                  </a:schemeClr>
                </a:solidFill>
              </a:rPr>
              <a:t>function</a:t>
            </a:r>
            <a:r>
              <a:rPr lang="en-IN" sz="2400" dirty="0"/>
              <a:t> pointers that will be called when the </a:t>
            </a:r>
            <a:r>
              <a:rPr lang="en-IN" sz="2400" dirty="0">
                <a:solidFill>
                  <a:srgbClr val="7030A0"/>
                </a:solidFill>
              </a:rPr>
              <a:t>module</a:t>
            </a:r>
            <a:r>
              <a:rPr lang="en-IN" sz="2400" dirty="0"/>
              <a:t> will be opened, closed, and a </a:t>
            </a:r>
            <a:r>
              <a:rPr lang="en-IN" sz="2400" dirty="0">
                <a:solidFill>
                  <a:srgbClr val="C00000"/>
                </a:solidFill>
              </a:rPr>
              <a:t>key press event </a:t>
            </a:r>
            <a:r>
              <a:rPr lang="en-IN" sz="2400" dirty="0"/>
              <a:t>will be processed</a:t>
            </a:r>
          </a:p>
          <a:p>
            <a:r>
              <a:rPr lang="en-IN" sz="2400" dirty="0"/>
              <a:t>Two </a:t>
            </a:r>
            <a:r>
              <a:rPr lang="en-IN" sz="2400" dirty="0">
                <a:solidFill>
                  <a:srgbClr val="FF0000"/>
                </a:solidFill>
              </a:rPr>
              <a:t>crucial</a:t>
            </a:r>
            <a:r>
              <a:rPr lang="en-IN" sz="2400" dirty="0"/>
              <a:t> functions for </a:t>
            </a:r>
            <a:r>
              <a:rPr lang="en-IN" sz="2400" dirty="0">
                <a:solidFill>
                  <a:srgbClr val="C00000"/>
                </a:solidFill>
              </a:rPr>
              <a:t>registering</a:t>
            </a:r>
            <a:r>
              <a:rPr lang="en-IN" sz="2400" dirty="0"/>
              <a:t> and </a:t>
            </a:r>
            <a:r>
              <a:rPr lang="en-IN" sz="2400" dirty="0">
                <a:solidFill>
                  <a:schemeClr val="accent1">
                    <a:lumMod val="75000"/>
                  </a:schemeClr>
                </a:solidFill>
              </a:rPr>
              <a:t>deregistering</a:t>
            </a:r>
            <a:r>
              <a:rPr lang="en-IN" sz="2400" dirty="0"/>
              <a:t> character devices</a:t>
            </a:r>
          </a:p>
          <a:p>
            <a:pPr lvl="1"/>
            <a:r>
              <a:rPr lang="en-IN" sz="2000" i="1" dirty="0" err="1">
                <a:solidFill>
                  <a:srgbClr val="7030A0"/>
                </a:solidFill>
              </a:rPr>
              <a:t>register_chrdev</a:t>
            </a:r>
            <a:r>
              <a:rPr lang="en-IN" sz="2000" dirty="0"/>
              <a:t>: Register the major and minor numbers of the device. Register the driver structure (list of function pointers).</a:t>
            </a:r>
          </a:p>
          <a:p>
            <a:pPr lvl="1"/>
            <a:r>
              <a:rPr lang="en-IN" sz="2000" dirty="0" err="1">
                <a:solidFill>
                  <a:schemeClr val="accent6">
                    <a:lumMod val="50000"/>
                  </a:schemeClr>
                </a:solidFill>
              </a:rPr>
              <a:t>unregister_chrdev</a:t>
            </a:r>
            <a:r>
              <a:rPr lang="en-IN" sz="2000" dirty="0"/>
              <a:t>: Do the </a:t>
            </a:r>
            <a:r>
              <a:rPr lang="en-IN" sz="2000" dirty="0">
                <a:solidFill>
                  <a:srgbClr val="FF0000"/>
                </a:solidFill>
              </a:rPr>
              <a:t>reverse</a:t>
            </a:r>
            <a:r>
              <a:rPr lang="en-IN" sz="2000" dirty="0"/>
              <a:t>		</a:t>
            </a:r>
          </a:p>
          <a:p>
            <a:endParaRPr lang="en-IN" i="1" dirty="0"/>
          </a:p>
        </p:txBody>
      </p:sp>
    </p:spTree>
    <p:extLst>
      <p:ext uri="{BB962C8B-B14F-4D97-AF65-F5344CB8AC3E}">
        <p14:creationId xmlns:p14="http://schemas.microsoft.com/office/powerpoint/2010/main" val="3787480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9601-7131-4187-D53D-5D87BA80FCF4}"/>
              </a:ext>
            </a:extLst>
          </p:cNvPr>
          <p:cNvSpPr>
            <a:spLocks noGrp="1"/>
          </p:cNvSpPr>
          <p:nvPr>
            <p:ph type="title"/>
          </p:nvPr>
        </p:nvSpPr>
        <p:spPr/>
        <p:txBody>
          <a:bodyPr/>
          <a:lstStyle/>
          <a:p>
            <a:r>
              <a:rPr lang="en-IN" dirty="0"/>
              <a:t>Register interrupt handler: </a:t>
            </a:r>
            <a:r>
              <a:rPr lang="en-IN" i="1" dirty="0" err="1"/>
              <a:t>usb_kbd_irq</a:t>
            </a:r>
            <a:r>
              <a:rPr lang="en-IN" i="1" dirty="0"/>
              <a:t> </a:t>
            </a:r>
          </a:p>
        </p:txBody>
      </p:sp>
      <p:sp>
        <p:nvSpPr>
          <p:cNvPr id="3" name="Content Placeholder 2">
            <a:extLst>
              <a:ext uri="{FF2B5EF4-FFF2-40B4-BE49-F238E27FC236}">
                <a16:creationId xmlns:a16="http://schemas.microsoft.com/office/drawing/2014/main" id="{4AFB3A45-00A4-C07F-2339-A364F5D8DF19}"/>
              </a:ext>
            </a:extLst>
          </p:cNvPr>
          <p:cNvSpPr>
            <a:spLocks noGrp="1"/>
          </p:cNvSpPr>
          <p:nvPr>
            <p:ph idx="1"/>
          </p:nvPr>
        </p:nvSpPr>
        <p:spPr>
          <a:xfrm>
            <a:off x="838200" y="2613911"/>
            <a:ext cx="10515600" cy="3533686"/>
          </a:xfrm>
        </p:spPr>
        <p:txBody>
          <a:bodyPr>
            <a:normAutofit lnSpcReduction="10000"/>
          </a:bodyPr>
          <a:lstStyle/>
          <a:p>
            <a:r>
              <a:rPr lang="en-IN" sz="2400" i="1" dirty="0">
                <a:solidFill>
                  <a:srgbClr val="0070C0"/>
                </a:solidFill>
              </a:rPr>
              <a:t>struct</a:t>
            </a:r>
            <a:r>
              <a:rPr lang="en-IN" sz="2400" i="1" dirty="0"/>
              <a:t> urb </a:t>
            </a:r>
            <a:endParaRPr lang="en-IN" sz="2400" dirty="0"/>
          </a:p>
          <a:p>
            <a:pPr lvl="1"/>
            <a:r>
              <a:rPr lang="en-IN" dirty="0"/>
              <a:t>USB </a:t>
            </a:r>
            <a:r>
              <a:rPr lang="en-IN" dirty="0">
                <a:solidFill>
                  <a:srgbClr val="FF0000"/>
                </a:solidFill>
              </a:rPr>
              <a:t>request</a:t>
            </a:r>
            <a:r>
              <a:rPr lang="en-IN" dirty="0"/>
              <a:t> block: </a:t>
            </a:r>
            <a:r>
              <a:rPr lang="en-IN" dirty="0">
                <a:solidFill>
                  <a:srgbClr val="0070C0"/>
                </a:solidFill>
              </a:rPr>
              <a:t>generic</a:t>
            </a:r>
            <a:r>
              <a:rPr lang="en-IN" dirty="0"/>
              <a:t> data structure to hold information pertaining to USB device </a:t>
            </a:r>
            <a:r>
              <a:rPr lang="en-IN" dirty="0">
                <a:solidFill>
                  <a:srgbClr val="C00000"/>
                </a:solidFill>
              </a:rPr>
              <a:t>requests</a:t>
            </a:r>
            <a:r>
              <a:rPr lang="en-IN" dirty="0"/>
              <a:t> and </a:t>
            </a:r>
            <a:r>
              <a:rPr lang="en-IN" dirty="0">
                <a:solidFill>
                  <a:srgbClr val="00B050"/>
                </a:solidFill>
              </a:rPr>
              <a:t>responses</a:t>
            </a:r>
          </a:p>
          <a:p>
            <a:r>
              <a:rPr lang="en-IN" sz="2400" dirty="0"/>
              <a:t>Check the status of all </a:t>
            </a:r>
            <a:r>
              <a:rPr lang="en-IN" sz="2400" dirty="0">
                <a:solidFill>
                  <a:srgbClr val="7030A0"/>
                </a:solidFill>
              </a:rPr>
              <a:t>special</a:t>
            </a:r>
            <a:r>
              <a:rPr lang="en-IN" sz="2400" dirty="0"/>
              <a:t> keys: Ctrl, Alt, Scroll Lock, …</a:t>
            </a:r>
          </a:p>
          <a:p>
            <a:r>
              <a:rPr lang="en-IN" sz="2400" dirty="0"/>
              <a:t>Check if the </a:t>
            </a:r>
            <a:r>
              <a:rPr lang="en-IN" sz="2400" dirty="0">
                <a:solidFill>
                  <a:srgbClr val="0070C0"/>
                </a:solidFill>
              </a:rPr>
              <a:t>same key </a:t>
            </a:r>
            <a:r>
              <a:rPr lang="en-IN" sz="2400" dirty="0"/>
              <a:t>has been </a:t>
            </a:r>
            <a:r>
              <a:rPr lang="en-IN" sz="2400" dirty="0">
                <a:solidFill>
                  <a:srgbClr val="00B050"/>
                </a:solidFill>
              </a:rPr>
              <a:t>pressed</a:t>
            </a:r>
            <a:r>
              <a:rPr lang="en-IN" sz="2400" dirty="0"/>
              <a:t> twice (continued to be </a:t>
            </a:r>
            <a:r>
              <a:rPr lang="en-IN" sz="2400" dirty="0">
                <a:solidFill>
                  <a:srgbClr val="7030A0"/>
                </a:solidFill>
              </a:rPr>
              <a:t>pressed</a:t>
            </a:r>
            <a:r>
              <a:rPr lang="en-IN" sz="2400" dirty="0"/>
              <a:t> down)</a:t>
            </a:r>
          </a:p>
          <a:p>
            <a:r>
              <a:rPr lang="en-IN" sz="2400" dirty="0"/>
              <a:t>Access a table to </a:t>
            </a:r>
            <a:r>
              <a:rPr lang="en-IN" sz="2400" dirty="0">
                <a:solidFill>
                  <a:srgbClr val="FF0000"/>
                </a:solidFill>
              </a:rPr>
              <a:t>read</a:t>
            </a:r>
            <a:r>
              <a:rPr lang="en-IN" sz="2400" dirty="0"/>
              <a:t> the Ascii code from a </a:t>
            </a:r>
            <a:r>
              <a:rPr lang="en-IN" sz="2400" dirty="0">
                <a:solidFill>
                  <a:srgbClr val="C00000"/>
                </a:solidFill>
              </a:rPr>
              <a:t>table</a:t>
            </a:r>
            <a:r>
              <a:rPr lang="en-IN" sz="2400" dirty="0"/>
              <a:t> that is indexed with the </a:t>
            </a:r>
            <a:r>
              <a:rPr lang="en-IN" sz="2400" dirty="0">
                <a:solidFill>
                  <a:schemeClr val="accent2">
                    <a:lumMod val="75000"/>
                  </a:schemeClr>
                </a:solidFill>
              </a:rPr>
              <a:t>code</a:t>
            </a:r>
            <a:r>
              <a:rPr lang="en-IN" sz="2400" dirty="0"/>
              <a:t> sent by the </a:t>
            </a:r>
            <a:r>
              <a:rPr lang="en-IN" sz="2400" dirty="0">
                <a:solidFill>
                  <a:srgbClr val="C00000"/>
                </a:solidFill>
              </a:rPr>
              <a:t>USB keyboard</a:t>
            </a:r>
          </a:p>
          <a:p>
            <a:pPr lvl="1"/>
            <a:r>
              <a:rPr lang="en-IN" dirty="0"/>
              <a:t>Report the </a:t>
            </a:r>
            <a:r>
              <a:rPr lang="en-IN" dirty="0">
                <a:solidFill>
                  <a:srgbClr val="0070C0"/>
                </a:solidFill>
              </a:rPr>
              <a:t>key</a:t>
            </a:r>
            <a:r>
              <a:rPr lang="en-IN" dirty="0"/>
              <a:t> pressed</a:t>
            </a:r>
          </a:p>
          <a:p>
            <a:pPr lvl="1"/>
            <a:r>
              <a:rPr lang="en-IN" dirty="0"/>
              <a:t>Take </a:t>
            </a:r>
            <a:r>
              <a:rPr lang="en-IN" dirty="0">
                <a:solidFill>
                  <a:srgbClr val="00B050"/>
                </a:solidFill>
              </a:rPr>
              <a:t>special</a:t>
            </a:r>
            <a:r>
              <a:rPr lang="en-IN" dirty="0"/>
              <a:t> action for </a:t>
            </a:r>
            <a:r>
              <a:rPr lang="en-IN" dirty="0">
                <a:solidFill>
                  <a:schemeClr val="accent1">
                    <a:lumMod val="75000"/>
                  </a:schemeClr>
                </a:solidFill>
              </a:rPr>
              <a:t>keys</a:t>
            </a:r>
            <a:r>
              <a:rPr lang="en-IN" dirty="0"/>
              <a:t> such as </a:t>
            </a:r>
            <a:r>
              <a:rPr lang="en-IN" dirty="0" err="1"/>
              <a:t>Num</a:t>
            </a:r>
            <a:r>
              <a:rPr lang="en-IN" dirty="0"/>
              <a:t> Lock, Caps Lock, etc.</a:t>
            </a:r>
          </a:p>
          <a:p>
            <a:endParaRPr lang="en-IN" dirty="0"/>
          </a:p>
        </p:txBody>
      </p:sp>
      <p:sp>
        <p:nvSpPr>
          <p:cNvPr id="4" name="Footer Placeholder 3">
            <a:extLst>
              <a:ext uri="{FF2B5EF4-FFF2-40B4-BE49-F238E27FC236}">
                <a16:creationId xmlns:a16="http://schemas.microsoft.com/office/drawing/2014/main" id="{2B7E067C-69A5-7B4A-BF1F-E08A2B6D518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5A9FD1E-E89E-BCF3-9CEF-DBB095DBE708}"/>
              </a:ext>
            </a:extLst>
          </p:cNvPr>
          <p:cNvSpPr>
            <a:spLocks noGrp="1"/>
          </p:cNvSpPr>
          <p:nvPr>
            <p:ph type="sldNum" sz="quarter" idx="12"/>
          </p:nvPr>
        </p:nvSpPr>
        <p:spPr/>
        <p:txBody>
          <a:bodyPr/>
          <a:lstStyle/>
          <a:p>
            <a:fld id="{330EA680-D336-4FF7-8B7A-9848BB0A1C32}" type="slidenum">
              <a:rPr lang="en-US" smtClean="0"/>
              <a:t>72</a:t>
            </a:fld>
            <a:endParaRPr lang="en-US"/>
          </a:p>
        </p:txBody>
      </p:sp>
      <p:sp>
        <p:nvSpPr>
          <p:cNvPr id="7" name="Rectangle 6">
            <a:extLst>
              <a:ext uri="{FF2B5EF4-FFF2-40B4-BE49-F238E27FC236}">
                <a16:creationId xmlns:a16="http://schemas.microsoft.com/office/drawing/2014/main" id="{BACE8A54-96D0-20C8-60FB-44F269127812}"/>
              </a:ext>
            </a:extLst>
          </p:cNvPr>
          <p:cNvSpPr/>
          <p:nvPr/>
        </p:nvSpPr>
        <p:spPr>
          <a:xfrm>
            <a:off x="1385741" y="1581900"/>
            <a:ext cx="8936610" cy="6899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b="0" dirty="0">
                <a:solidFill>
                  <a:srgbClr val="0000FF"/>
                </a:solidFill>
                <a:effectLst/>
                <a:latin typeface="Consolas" panose="020B0609020204030204" pitchFamily="49" charset="0"/>
              </a:rPr>
              <a:t>void</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usb_kbd_irq</a:t>
            </a:r>
            <a:r>
              <a:rPr lang="en-US" sz="2400" b="0" dirty="0">
                <a:solidFill>
                  <a:srgbClr val="000000"/>
                </a:solidFill>
                <a:effectLst/>
                <a:latin typeface="Consolas" panose="020B0609020204030204" pitchFamily="49" charset="0"/>
              </a:rPr>
              <a:t>(</a:t>
            </a:r>
            <a:r>
              <a:rPr lang="en-US" sz="2400" b="0" dirty="0">
                <a:solidFill>
                  <a:srgbClr val="0000FF"/>
                </a:solidFill>
                <a:effectLst/>
                <a:latin typeface="Consolas" panose="020B0609020204030204" pitchFamily="49" charset="0"/>
              </a:rPr>
              <a:t>struct</a:t>
            </a:r>
            <a:r>
              <a:rPr lang="en-US" sz="2400" b="0" dirty="0">
                <a:solidFill>
                  <a:srgbClr val="000000"/>
                </a:solidFill>
                <a:effectLst/>
                <a:latin typeface="Consolas" panose="020B0609020204030204" pitchFamily="49" charset="0"/>
              </a:rPr>
              <a:t> urb *urb)</a:t>
            </a:r>
          </a:p>
        </p:txBody>
      </p:sp>
      <p:pic>
        <p:nvPicPr>
          <p:cNvPr id="8" name="Picture 7" descr="Icon&#10;&#10;Description automatically generated">
            <a:extLst>
              <a:ext uri="{FF2B5EF4-FFF2-40B4-BE49-F238E27FC236}">
                <a16:creationId xmlns:a16="http://schemas.microsoft.com/office/drawing/2014/main" id="{8B247801-C2BA-4592-C383-C6BEAB5DBCD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1322" y="1288348"/>
            <a:ext cx="656900" cy="587104"/>
          </a:xfrm>
          <a:prstGeom prst="rect">
            <a:avLst/>
          </a:prstGeom>
        </p:spPr>
      </p:pic>
      <p:pic>
        <p:nvPicPr>
          <p:cNvPr id="10" name="Picture 9" descr="Logo, icon&#10;&#10;Description automatically generated">
            <a:extLst>
              <a:ext uri="{FF2B5EF4-FFF2-40B4-BE49-F238E27FC236}">
                <a16:creationId xmlns:a16="http://schemas.microsoft.com/office/drawing/2014/main" id="{5D9AD86E-F0C5-D924-9F78-6A4F7F2AFD8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0921738" y="4020571"/>
            <a:ext cx="720365" cy="720365"/>
          </a:xfrm>
          <a:prstGeom prst="rect">
            <a:avLst/>
          </a:prstGeom>
        </p:spPr>
      </p:pic>
    </p:spTree>
    <p:extLst>
      <p:ext uri="{BB962C8B-B14F-4D97-AF65-F5344CB8AC3E}">
        <p14:creationId xmlns:p14="http://schemas.microsoft.com/office/powerpoint/2010/main" val="36455623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6590138" y="222591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2157569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C488-675F-92FF-DF85-B35FECF499A6}"/>
              </a:ext>
            </a:extLst>
          </p:cNvPr>
          <p:cNvSpPr>
            <a:spLocks noGrp="1"/>
          </p:cNvSpPr>
          <p:nvPr>
            <p:ph type="title"/>
          </p:nvPr>
        </p:nvSpPr>
        <p:spPr>
          <a:xfrm>
            <a:off x="131190" y="100030"/>
            <a:ext cx="10515600" cy="1325563"/>
          </a:xfrm>
        </p:spPr>
        <p:txBody>
          <a:bodyPr/>
          <a:lstStyle/>
          <a:p>
            <a:r>
              <a:rPr lang="en-US" dirty="0"/>
              <a:t>File System</a:t>
            </a:r>
            <a:endParaRPr lang="en-US"/>
          </a:p>
        </p:txBody>
      </p:sp>
      <p:sp>
        <p:nvSpPr>
          <p:cNvPr id="3" name="Content Placeholder 2">
            <a:extLst>
              <a:ext uri="{FF2B5EF4-FFF2-40B4-BE49-F238E27FC236}">
                <a16:creationId xmlns:a16="http://schemas.microsoft.com/office/drawing/2014/main" id="{2A09F6CE-1A02-1DE9-C2A6-1590BDECB244}"/>
              </a:ext>
            </a:extLst>
          </p:cNvPr>
          <p:cNvSpPr>
            <a:spLocks noGrp="1"/>
          </p:cNvSpPr>
          <p:nvPr>
            <p:ph idx="1"/>
          </p:nvPr>
        </p:nvSpPr>
        <p:spPr>
          <a:xfrm>
            <a:off x="838200" y="3893270"/>
            <a:ext cx="10515600" cy="2564091"/>
          </a:xfrm>
        </p:spPr>
        <p:txBody>
          <a:bodyPr>
            <a:normAutofit lnSpcReduction="10000"/>
          </a:bodyPr>
          <a:lstStyle/>
          <a:p>
            <a:r>
              <a:rPr lang="en-US" sz="2400" dirty="0"/>
              <a:t>Every disk can be </a:t>
            </a:r>
            <a:r>
              <a:rPr lang="en-US" sz="2400" dirty="0">
                <a:solidFill>
                  <a:srgbClr val="00B050"/>
                </a:solidFill>
              </a:rPr>
              <a:t>divided</a:t>
            </a:r>
            <a:r>
              <a:rPr lang="en-US" sz="2400" dirty="0"/>
              <a:t> into </a:t>
            </a:r>
            <a:r>
              <a:rPr lang="en-US" sz="2400" dirty="0">
                <a:solidFill>
                  <a:srgbClr val="0070C0"/>
                </a:solidFill>
              </a:rPr>
              <a:t>partitions</a:t>
            </a:r>
            <a:r>
              <a:rPr lang="en-US" sz="2400" dirty="0"/>
              <a:t>: logical disks</a:t>
            </a:r>
          </a:p>
          <a:p>
            <a:r>
              <a:rPr lang="en-US" sz="2400" dirty="0"/>
              <a:t>Each partition may have a </a:t>
            </a:r>
            <a:r>
              <a:rPr lang="en-US" sz="2400" dirty="0">
                <a:solidFill>
                  <a:srgbClr val="C00000"/>
                </a:solidFill>
              </a:rPr>
              <a:t>boot block </a:t>
            </a:r>
            <a:r>
              <a:rPr lang="en-US" sz="2400" dirty="0"/>
              <a:t>(used to boot the OS) (typically </a:t>
            </a:r>
            <a:r>
              <a:rPr lang="en-US" sz="2400" dirty="0">
                <a:solidFill>
                  <a:srgbClr val="00B050"/>
                </a:solidFill>
              </a:rPr>
              <a:t>starts</a:t>
            </a:r>
            <a:r>
              <a:rPr lang="en-US" sz="2400" dirty="0"/>
              <a:t> from the 0</a:t>
            </a:r>
            <a:r>
              <a:rPr lang="en-US" sz="2400" baseline="30000" dirty="0"/>
              <a:t>th</a:t>
            </a:r>
            <a:r>
              <a:rPr lang="en-US" sz="2400" dirty="0"/>
              <a:t> </a:t>
            </a:r>
            <a:r>
              <a:rPr lang="en-US" sz="2400" dirty="0">
                <a:solidFill>
                  <a:srgbClr val="C00000"/>
                </a:solidFill>
              </a:rPr>
              <a:t>storage</a:t>
            </a:r>
            <a:r>
              <a:rPr lang="en-US" sz="2400" dirty="0"/>
              <a:t> location of the </a:t>
            </a:r>
            <a:r>
              <a:rPr lang="en-US" sz="2400" dirty="0">
                <a:solidFill>
                  <a:srgbClr val="0070C0"/>
                </a:solidFill>
              </a:rPr>
              <a:t>storage</a:t>
            </a:r>
            <a:r>
              <a:rPr lang="en-US" sz="2400" dirty="0"/>
              <a:t> device)</a:t>
            </a:r>
          </a:p>
          <a:p>
            <a:r>
              <a:rPr lang="en-US" sz="2400" dirty="0"/>
              <a:t>Every file system then has a </a:t>
            </a:r>
            <a:r>
              <a:rPr lang="en-US" sz="2400" dirty="0">
                <a:solidFill>
                  <a:srgbClr val="00B050"/>
                </a:solidFill>
              </a:rPr>
              <a:t>superblock</a:t>
            </a:r>
          </a:p>
          <a:p>
            <a:r>
              <a:rPr lang="en-US" sz="2400" dirty="0"/>
              <a:t>Location of the </a:t>
            </a:r>
            <a:r>
              <a:rPr lang="en-US" sz="2400" dirty="0">
                <a:solidFill>
                  <a:srgbClr val="FF0000"/>
                </a:solidFill>
              </a:rPr>
              <a:t>root</a:t>
            </a:r>
            <a:r>
              <a:rPr lang="en-US" sz="2400" dirty="0"/>
              <a:t> </a:t>
            </a:r>
            <a:r>
              <a:rPr lang="en-US" sz="2400" dirty="0" err="1"/>
              <a:t>inode</a:t>
            </a:r>
            <a:r>
              <a:rPr lang="en-US" sz="2400" dirty="0"/>
              <a:t> (“/” in Linux)</a:t>
            </a:r>
          </a:p>
          <a:p>
            <a:r>
              <a:rPr lang="en-US" sz="2400" dirty="0">
                <a:solidFill>
                  <a:srgbClr val="7030A0"/>
                </a:solidFill>
              </a:rPr>
              <a:t>Metadata</a:t>
            </a:r>
            <a:r>
              <a:rPr lang="en-US" sz="2400" dirty="0"/>
              <a:t>: max. file size, max. length of a filename, …</a:t>
            </a:r>
          </a:p>
          <a:p>
            <a:endParaRPr lang="en-US"/>
          </a:p>
        </p:txBody>
      </p:sp>
      <p:sp>
        <p:nvSpPr>
          <p:cNvPr id="4" name="Footer Placeholder 3">
            <a:extLst>
              <a:ext uri="{FF2B5EF4-FFF2-40B4-BE49-F238E27FC236}">
                <a16:creationId xmlns:a16="http://schemas.microsoft.com/office/drawing/2014/main" id="{E79B3EE5-20A4-A5E3-AFFE-C84F7F94CD9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12E7FB9F-EFB4-9B38-4496-2A6D090DDA99}"/>
              </a:ext>
            </a:extLst>
          </p:cNvPr>
          <p:cNvSpPr>
            <a:spLocks noGrp="1"/>
          </p:cNvSpPr>
          <p:nvPr>
            <p:ph type="sldNum" sz="quarter" idx="12"/>
          </p:nvPr>
        </p:nvSpPr>
        <p:spPr/>
        <p:txBody>
          <a:bodyPr/>
          <a:lstStyle/>
          <a:p>
            <a:fld id="{330EA680-D336-4FF7-8B7A-9848BB0A1C32}" type="slidenum">
              <a:rPr lang="en-US" smtClean="0"/>
              <a:t>74</a:t>
            </a:fld>
            <a:endParaRPr lang="en-US"/>
          </a:p>
        </p:txBody>
      </p:sp>
      <p:sp>
        <p:nvSpPr>
          <p:cNvPr id="6" name="Rectangle: Rounded Corners 5">
            <a:extLst>
              <a:ext uri="{FF2B5EF4-FFF2-40B4-BE49-F238E27FC236}">
                <a16:creationId xmlns:a16="http://schemas.microsoft.com/office/drawing/2014/main" id="{EDC9470B-4E69-B951-184D-9F086A75B562}"/>
              </a:ext>
            </a:extLst>
          </p:cNvPr>
          <p:cNvSpPr/>
          <p:nvPr/>
        </p:nvSpPr>
        <p:spPr>
          <a:xfrm>
            <a:off x="1630837" y="1513724"/>
            <a:ext cx="3233394" cy="71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Logical address in a file</a:t>
            </a:r>
          </a:p>
        </p:txBody>
      </p:sp>
      <p:sp>
        <p:nvSpPr>
          <p:cNvPr id="7" name="Arrow: Right 6">
            <a:extLst>
              <a:ext uri="{FF2B5EF4-FFF2-40B4-BE49-F238E27FC236}">
                <a16:creationId xmlns:a16="http://schemas.microsoft.com/office/drawing/2014/main" id="{38627E9E-908A-1E31-8744-F93039EBBB85}"/>
              </a:ext>
            </a:extLst>
          </p:cNvPr>
          <p:cNvSpPr/>
          <p:nvPr/>
        </p:nvSpPr>
        <p:spPr>
          <a:xfrm>
            <a:off x="5024486" y="1774384"/>
            <a:ext cx="1809161" cy="3393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9" name="Flowchart: Magnetic Disk 8">
            <a:extLst>
              <a:ext uri="{FF2B5EF4-FFF2-40B4-BE49-F238E27FC236}">
                <a16:creationId xmlns:a16="http://schemas.microsoft.com/office/drawing/2014/main" id="{244FB424-65CD-8E97-68D2-88F2FB440CF0}"/>
              </a:ext>
            </a:extLst>
          </p:cNvPr>
          <p:cNvSpPr/>
          <p:nvPr/>
        </p:nvSpPr>
        <p:spPr>
          <a:xfrm>
            <a:off x="6993903" y="1425593"/>
            <a:ext cx="3922336" cy="103694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a:t>Physical address on the storage device</a:t>
            </a:r>
            <a:endParaRPr lang="en-IN" sz="2400" dirty="0"/>
          </a:p>
        </p:txBody>
      </p:sp>
      <p:sp>
        <p:nvSpPr>
          <p:cNvPr id="10" name="Rectangle: Rounded Corners 9">
            <a:extLst>
              <a:ext uri="{FF2B5EF4-FFF2-40B4-BE49-F238E27FC236}">
                <a16:creationId xmlns:a16="http://schemas.microsoft.com/office/drawing/2014/main" id="{2142A87C-F5E1-8E6B-CE72-A80A05353B68}"/>
              </a:ext>
            </a:extLst>
          </p:cNvPr>
          <p:cNvSpPr/>
          <p:nvPr/>
        </p:nvSpPr>
        <p:spPr>
          <a:xfrm>
            <a:off x="1630837" y="2981191"/>
            <a:ext cx="3233394" cy="716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Path of the file</a:t>
            </a:r>
          </a:p>
        </p:txBody>
      </p:sp>
      <p:sp>
        <p:nvSpPr>
          <p:cNvPr id="12" name="Rectangle 11">
            <a:extLst>
              <a:ext uri="{FF2B5EF4-FFF2-40B4-BE49-F238E27FC236}">
                <a16:creationId xmlns:a16="http://schemas.microsoft.com/office/drawing/2014/main" id="{938D8D46-16D3-C594-7F6E-722DE348979F}"/>
              </a:ext>
            </a:extLst>
          </p:cNvPr>
          <p:cNvSpPr/>
          <p:nvPr/>
        </p:nvSpPr>
        <p:spPr>
          <a:xfrm>
            <a:off x="1451727" y="1262982"/>
            <a:ext cx="9634194" cy="1353084"/>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3" name="Rectangle 12">
            <a:extLst>
              <a:ext uri="{FF2B5EF4-FFF2-40B4-BE49-F238E27FC236}">
                <a16:creationId xmlns:a16="http://schemas.microsoft.com/office/drawing/2014/main" id="{0BA28AA7-ACB2-E778-6E96-3E8133BEDF38}"/>
              </a:ext>
            </a:extLst>
          </p:cNvPr>
          <p:cNvSpPr/>
          <p:nvPr/>
        </p:nvSpPr>
        <p:spPr>
          <a:xfrm>
            <a:off x="4949072" y="3280318"/>
            <a:ext cx="1432874" cy="1707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14" name="Arrow: Right 13">
            <a:extLst>
              <a:ext uri="{FF2B5EF4-FFF2-40B4-BE49-F238E27FC236}">
                <a16:creationId xmlns:a16="http://schemas.microsoft.com/office/drawing/2014/main" id="{F5841BFC-0DD1-9EEA-A14D-4F50D708F6C3}"/>
              </a:ext>
            </a:extLst>
          </p:cNvPr>
          <p:cNvSpPr/>
          <p:nvPr/>
        </p:nvSpPr>
        <p:spPr>
          <a:xfrm rot="16200000">
            <a:off x="6045169" y="2906918"/>
            <a:ext cx="791390" cy="2969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15" name="TextBox 14">
            <a:extLst>
              <a:ext uri="{FF2B5EF4-FFF2-40B4-BE49-F238E27FC236}">
                <a16:creationId xmlns:a16="http://schemas.microsoft.com/office/drawing/2014/main" id="{0CB21A15-D522-3422-E159-94B5A33C3111}"/>
              </a:ext>
            </a:extLst>
          </p:cNvPr>
          <p:cNvSpPr txBox="1"/>
          <p:nvPr/>
        </p:nvSpPr>
        <p:spPr>
          <a:xfrm>
            <a:off x="509047" y="1975099"/>
            <a:ext cx="944489" cy="461665"/>
          </a:xfrm>
          <a:prstGeom prst="rect">
            <a:avLst/>
          </a:prstGeom>
          <a:noFill/>
        </p:spPr>
        <p:txBody>
          <a:bodyPr wrap="none" rtlCol="0">
            <a:spAutoFit/>
          </a:bodyPr>
          <a:lstStyle/>
          <a:p>
            <a:r>
              <a:rPr lang="en-IN" sz="2400" dirty="0" err="1">
                <a:solidFill>
                  <a:srgbClr val="0070C0"/>
                </a:solidFill>
                <a:latin typeface="Comic Sans MS" panose="030F0702030302020204" pitchFamily="66" charset="0"/>
              </a:rPr>
              <a:t>inode</a:t>
            </a:r>
            <a:endParaRPr lang="en-IN" sz="2400" dirty="0">
              <a:solidFill>
                <a:srgbClr val="0070C0"/>
              </a:solidFill>
              <a:latin typeface="Comic Sans MS" panose="030F0702030302020204" pitchFamily="66" charset="0"/>
            </a:endParaRPr>
          </a:p>
        </p:txBody>
      </p:sp>
    </p:spTree>
    <p:extLst>
      <p:ext uri="{BB962C8B-B14F-4D97-AF65-F5344CB8AC3E}">
        <p14:creationId xmlns:p14="http://schemas.microsoft.com/office/powerpoint/2010/main" val="36691769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39A3-8084-391E-0686-76081E91150B}"/>
              </a:ext>
            </a:extLst>
          </p:cNvPr>
          <p:cNvSpPr>
            <a:spLocks noGrp="1"/>
          </p:cNvSpPr>
          <p:nvPr>
            <p:ph type="title"/>
          </p:nvPr>
        </p:nvSpPr>
        <p:spPr>
          <a:xfrm>
            <a:off x="440333" y="205043"/>
            <a:ext cx="10515600" cy="1325563"/>
          </a:xfrm>
        </p:spPr>
        <p:txBody>
          <a:bodyPr/>
          <a:lstStyle/>
          <a:p>
            <a:r>
              <a:rPr lang="en-IN" dirty="0"/>
              <a:t>File, Directory and File System</a:t>
            </a:r>
          </a:p>
        </p:txBody>
      </p:sp>
      <p:pic>
        <p:nvPicPr>
          <p:cNvPr id="6" name="Content Placeholder 5">
            <a:extLst>
              <a:ext uri="{FF2B5EF4-FFF2-40B4-BE49-F238E27FC236}">
                <a16:creationId xmlns:a16="http://schemas.microsoft.com/office/drawing/2014/main" id="{DC642AFC-BA4B-A5F8-CDD8-1248B7F4C9B5}"/>
              </a:ext>
            </a:extLst>
          </p:cNvPr>
          <p:cNvPicPr>
            <a:picLocks noGrp="1" noChangeAspect="1"/>
          </p:cNvPicPr>
          <p:nvPr>
            <p:ph idx="1"/>
          </p:nvPr>
        </p:nvPicPr>
        <p:blipFill>
          <a:blip r:embed="rId2"/>
          <a:stretch>
            <a:fillRect/>
          </a:stretch>
        </p:blipFill>
        <p:spPr>
          <a:xfrm>
            <a:off x="492530" y="1237148"/>
            <a:ext cx="2095157" cy="2095157"/>
          </a:xfrm>
        </p:spPr>
      </p:pic>
      <p:sp>
        <p:nvSpPr>
          <p:cNvPr id="4" name="Footer Placeholder 3">
            <a:extLst>
              <a:ext uri="{FF2B5EF4-FFF2-40B4-BE49-F238E27FC236}">
                <a16:creationId xmlns:a16="http://schemas.microsoft.com/office/drawing/2014/main" id="{D2899275-558D-EDA3-3C11-6349C9B90AE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6E7A0916-2708-475F-F9F4-717C6A5544E5}"/>
              </a:ext>
            </a:extLst>
          </p:cNvPr>
          <p:cNvSpPr>
            <a:spLocks noGrp="1"/>
          </p:cNvSpPr>
          <p:nvPr>
            <p:ph type="sldNum" sz="quarter" idx="12"/>
          </p:nvPr>
        </p:nvSpPr>
        <p:spPr/>
        <p:txBody>
          <a:bodyPr/>
          <a:lstStyle/>
          <a:p>
            <a:fld id="{330EA680-D336-4FF7-8B7A-9848BB0A1C32}" type="slidenum">
              <a:rPr lang="en-US" smtClean="0"/>
              <a:t>75</a:t>
            </a:fld>
            <a:endParaRPr lang="en-US"/>
          </a:p>
        </p:txBody>
      </p:sp>
      <p:sp>
        <p:nvSpPr>
          <p:cNvPr id="7" name="Rectangle: Rounded Corners 6">
            <a:extLst>
              <a:ext uri="{FF2B5EF4-FFF2-40B4-BE49-F238E27FC236}">
                <a16:creationId xmlns:a16="http://schemas.microsoft.com/office/drawing/2014/main" id="{9F463E1F-032D-5E9B-3EBD-5B0B1FF0BB9C}"/>
              </a:ext>
            </a:extLst>
          </p:cNvPr>
          <p:cNvSpPr/>
          <p:nvPr/>
        </p:nvSpPr>
        <p:spPr>
          <a:xfrm>
            <a:off x="4262760" y="1841162"/>
            <a:ext cx="3510699" cy="72768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solidFill>
                  <a:srgbClr val="0070C0"/>
                </a:solidFill>
              </a:rPr>
              <a:t>Contiguous</a:t>
            </a:r>
            <a:r>
              <a:rPr lang="en-IN" sz="2400" dirty="0"/>
              <a:t> array of bytes. </a:t>
            </a:r>
          </a:p>
        </p:txBody>
      </p:sp>
      <p:pic>
        <p:nvPicPr>
          <p:cNvPr id="8" name="Picture 7">
            <a:extLst>
              <a:ext uri="{FF2B5EF4-FFF2-40B4-BE49-F238E27FC236}">
                <a16:creationId xmlns:a16="http://schemas.microsoft.com/office/drawing/2014/main" id="{8FA1E93E-921F-3A06-88CF-8484DDF4CA60}"/>
              </a:ext>
            </a:extLst>
          </p:cNvPr>
          <p:cNvPicPr>
            <a:picLocks noChangeAspect="1"/>
          </p:cNvPicPr>
          <p:nvPr/>
        </p:nvPicPr>
        <p:blipFill>
          <a:blip r:embed="rId3"/>
          <a:stretch>
            <a:fillRect/>
          </a:stretch>
        </p:blipFill>
        <p:spPr>
          <a:xfrm>
            <a:off x="894683" y="2796428"/>
            <a:ext cx="1485508" cy="1485508"/>
          </a:xfrm>
          <a:prstGeom prst="rect">
            <a:avLst/>
          </a:prstGeom>
        </p:spPr>
      </p:pic>
      <p:grpSp>
        <p:nvGrpSpPr>
          <p:cNvPr id="22" name="Group 21">
            <a:extLst>
              <a:ext uri="{FF2B5EF4-FFF2-40B4-BE49-F238E27FC236}">
                <a16:creationId xmlns:a16="http://schemas.microsoft.com/office/drawing/2014/main" id="{A88C47A5-C9FA-4B3A-AFA3-C5D8F3CD609D}"/>
              </a:ext>
            </a:extLst>
          </p:cNvPr>
          <p:cNvGrpSpPr/>
          <p:nvPr/>
        </p:nvGrpSpPr>
        <p:grpSpPr>
          <a:xfrm>
            <a:off x="4262760" y="3010421"/>
            <a:ext cx="3176834" cy="1145879"/>
            <a:chOff x="4524866" y="2752004"/>
            <a:chExt cx="3176834" cy="1145879"/>
          </a:xfrm>
        </p:grpSpPr>
        <p:sp>
          <p:nvSpPr>
            <p:cNvPr id="9" name="Rectangle: Rounded Corners 8">
              <a:extLst>
                <a:ext uri="{FF2B5EF4-FFF2-40B4-BE49-F238E27FC236}">
                  <a16:creationId xmlns:a16="http://schemas.microsoft.com/office/drawing/2014/main" id="{EEEAC2A0-D67A-7B25-779E-D88BAB379521}"/>
                </a:ext>
              </a:extLst>
            </p:cNvPr>
            <p:cNvSpPr/>
            <p:nvPr/>
          </p:nvSpPr>
          <p:spPr>
            <a:xfrm>
              <a:off x="4524866" y="2860313"/>
              <a:ext cx="3176834" cy="929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pic>
          <p:nvPicPr>
            <p:cNvPr id="10" name="Picture 9">
              <a:extLst>
                <a:ext uri="{FF2B5EF4-FFF2-40B4-BE49-F238E27FC236}">
                  <a16:creationId xmlns:a16="http://schemas.microsoft.com/office/drawing/2014/main" id="{5944BE80-C66B-BDC0-5E38-C0455E17568E}"/>
                </a:ext>
              </a:extLst>
            </p:cNvPr>
            <p:cNvPicPr>
              <a:picLocks noChangeAspect="1"/>
            </p:cNvPicPr>
            <p:nvPr/>
          </p:nvPicPr>
          <p:blipFill>
            <a:blip r:embed="rId3"/>
            <a:stretch>
              <a:fillRect/>
            </a:stretch>
          </p:blipFill>
          <p:spPr>
            <a:xfrm>
              <a:off x="4604371" y="2752004"/>
              <a:ext cx="684066" cy="684066"/>
            </a:xfrm>
            <a:prstGeom prst="rect">
              <a:avLst/>
            </a:prstGeom>
          </p:spPr>
        </p:pic>
        <p:pic>
          <p:nvPicPr>
            <p:cNvPr id="11" name="Picture 10">
              <a:extLst>
                <a:ext uri="{FF2B5EF4-FFF2-40B4-BE49-F238E27FC236}">
                  <a16:creationId xmlns:a16="http://schemas.microsoft.com/office/drawing/2014/main" id="{8ABE5B79-34E7-58DA-6800-662EAC8A4C76}"/>
                </a:ext>
              </a:extLst>
            </p:cNvPr>
            <p:cNvPicPr>
              <a:picLocks noChangeAspect="1"/>
            </p:cNvPicPr>
            <p:nvPr/>
          </p:nvPicPr>
          <p:blipFill>
            <a:blip r:embed="rId3"/>
            <a:stretch>
              <a:fillRect/>
            </a:stretch>
          </p:blipFill>
          <p:spPr>
            <a:xfrm>
              <a:off x="4604371" y="3213817"/>
              <a:ext cx="684066" cy="684066"/>
            </a:xfrm>
            <a:prstGeom prst="rect">
              <a:avLst/>
            </a:prstGeom>
          </p:spPr>
        </p:pic>
        <p:pic>
          <p:nvPicPr>
            <p:cNvPr id="12" name="Picture 11">
              <a:extLst>
                <a:ext uri="{FF2B5EF4-FFF2-40B4-BE49-F238E27FC236}">
                  <a16:creationId xmlns:a16="http://schemas.microsoft.com/office/drawing/2014/main" id="{30EE9A47-A52D-DC52-6AB9-1D42F83AAFF5}"/>
                </a:ext>
              </a:extLst>
            </p:cNvPr>
            <p:cNvPicPr>
              <a:picLocks noChangeAspect="1"/>
            </p:cNvPicPr>
            <p:nvPr/>
          </p:nvPicPr>
          <p:blipFill>
            <a:blip r:embed="rId3"/>
            <a:stretch>
              <a:fillRect/>
            </a:stretch>
          </p:blipFill>
          <p:spPr>
            <a:xfrm>
              <a:off x="5411934" y="2752004"/>
              <a:ext cx="684066" cy="684066"/>
            </a:xfrm>
            <a:prstGeom prst="rect">
              <a:avLst/>
            </a:prstGeom>
          </p:spPr>
        </p:pic>
        <p:pic>
          <p:nvPicPr>
            <p:cNvPr id="13" name="Picture 12">
              <a:extLst>
                <a:ext uri="{FF2B5EF4-FFF2-40B4-BE49-F238E27FC236}">
                  <a16:creationId xmlns:a16="http://schemas.microsoft.com/office/drawing/2014/main" id="{28AF79C0-C6D9-10E2-7D99-3AD3D6F385A1}"/>
                </a:ext>
              </a:extLst>
            </p:cNvPr>
            <p:cNvPicPr>
              <a:picLocks noChangeAspect="1"/>
            </p:cNvPicPr>
            <p:nvPr/>
          </p:nvPicPr>
          <p:blipFill>
            <a:blip r:embed="rId3"/>
            <a:stretch>
              <a:fillRect/>
            </a:stretch>
          </p:blipFill>
          <p:spPr>
            <a:xfrm>
              <a:off x="5411934" y="3203788"/>
              <a:ext cx="684066" cy="684066"/>
            </a:xfrm>
            <a:prstGeom prst="rect">
              <a:avLst/>
            </a:prstGeom>
          </p:spPr>
        </p:pic>
        <p:pic>
          <p:nvPicPr>
            <p:cNvPr id="15" name="Picture 14">
              <a:extLst>
                <a:ext uri="{FF2B5EF4-FFF2-40B4-BE49-F238E27FC236}">
                  <a16:creationId xmlns:a16="http://schemas.microsoft.com/office/drawing/2014/main" id="{BB53E69E-B406-7A24-9D25-922C06709C18}"/>
                </a:ext>
              </a:extLst>
            </p:cNvPr>
            <p:cNvPicPr>
              <a:picLocks noChangeAspect="1"/>
            </p:cNvPicPr>
            <p:nvPr/>
          </p:nvPicPr>
          <p:blipFill>
            <a:blip r:embed="rId4"/>
            <a:stretch>
              <a:fillRect/>
            </a:stretch>
          </p:blipFill>
          <p:spPr>
            <a:xfrm>
              <a:off x="6249688" y="2860313"/>
              <a:ext cx="487684" cy="487684"/>
            </a:xfrm>
            <a:prstGeom prst="rect">
              <a:avLst/>
            </a:prstGeom>
          </p:spPr>
        </p:pic>
        <p:pic>
          <p:nvPicPr>
            <p:cNvPr id="16" name="Picture 15">
              <a:extLst>
                <a:ext uri="{FF2B5EF4-FFF2-40B4-BE49-F238E27FC236}">
                  <a16:creationId xmlns:a16="http://schemas.microsoft.com/office/drawing/2014/main" id="{AA9FC9DE-76F2-407D-3606-7C3A44289680}"/>
                </a:ext>
              </a:extLst>
            </p:cNvPr>
            <p:cNvPicPr>
              <a:picLocks noChangeAspect="1"/>
            </p:cNvPicPr>
            <p:nvPr/>
          </p:nvPicPr>
          <p:blipFill>
            <a:blip r:embed="rId5"/>
            <a:stretch>
              <a:fillRect/>
            </a:stretch>
          </p:blipFill>
          <p:spPr>
            <a:xfrm>
              <a:off x="6249688" y="3347997"/>
              <a:ext cx="487684" cy="487684"/>
            </a:xfrm>
            <a:prstGeom prst="rect">
              <a:avLst/>
            </a:prstGeom>
          </p:spPr>
        </p:pic>
        <p:pic>
          <p:nvPicPr>
            <p:cNvPr id="17" name="Picture 16">
              <a:extLst>
                <a:ext uri="{FF2B5EF4-FFF2-40B4-BE49-F238E27FC236}">
                  <a16:creationId xmlns:a16="http://schemas.microsoft.com/office/drawing/2014/main" id="{2B9BC803-92F0-9A9E-BC9C-67B45A2C6581}"/>
                </a:ext>
              </a:extLst>
            </p:cNvPr>
            <p:cNvPicPr>
              <a:picLocks noChangeAspect="1"/>
            </p:cNvPicPr>
            <p:nvPr/>
          </p:nvPicPr>
          <p:blipFill>
            <a:blip r:embed="rId6"/>
            <a:stretch>
              <a:fillRect/>
            </a:stretch>
          </p:blipFill>
          <p:spPr>
            <a:xfrm>
              <a:off x="6957702" y="2860313"/>
              <a:ext cx="487684" cy="487684"/>
            </a:xfrm>
            <a:prstGeom prst="rect">
              <a:avLst/>
            </a:prstGeom>
          </p:spPr>
        </p:pic>
        <p:pic>
          <p:nvPicPr>
            <p:cNvPr id="18" name="Picture 17">
              <a:extLst>
                <a:ext uri="{FF2B5EF4-FFF2-40B4-BE49-F238E27FC236}">
                  <a16:creationId xmlns:a16="http://schemas.microsoft.com/office/drawing/2014/main" id="{5EDE016A-DA68-9B05-6779-C42008F5B4D2}"/>
                </a:ext>
              </a:extLst>
            </p:cNvPr>
            <p:cNvPicPr>
              <a:picLocks noChangeAspect="1"/>
            </p:cNvPicPr>
            <p:nvPr/>
          </p:nvPicPr>
          <p:blipFill>
            <a:blip r:embed="rId7"/>
            <a:stretch>
              <a:fillRect/>
            </a:stretch>
          </p:blipFill>
          <p:spPr>
            <a:xfrm>
              <a:off x="6957702" y="3347997"/>
              <a:ext cx="464631" cy="464631"/>
            </a:xfrm>
            <a:prstGeom prst="rect">
              <a:avLst/>
            </a:prstGeom>
          </p:spPr>
        </p:pic>
      </p:grpSp>
      <p:sp>
        <p:nvSpPr>
          <p:cNvPr id="19" name="TextBox 18">
            <a:extLst>
              <a:ext uri="{FF2B5EF4-FFF2-40B4-BE49-F238E27FC236}">
                <a16:creationId xmlns:a16="http://schemas.microsoft.com/office/drawing/2014/main" id="{375FA0C3-5E29-6A2C-9313-254468F2E81D}"/>
              </a:ext>
            </a:extLst>
          </p:cNvPr>
          <p:cNvSpPr txBox="1"/>
          <p:nvPr/>
        </p:nvSpPr>
        <p:spPr>
          <a:xfrm>
            <a:off x="2544481" y="2034626"/>
            <a:ext cx="881005" cy="461665"/>
          </a:xfrm>
          <a:prstGeom prst="rect">
            <a:avLst/>
          </a:prstGeom>
          <a:noFill/>
        </p:spPr>
        <p:txBody>
          <a:bodyPr wrap="square" rtlCol="0">
            <a:spAutoFit/>
          </a:bodyPr>
          <a:lstStyle/>
          <a:p>
            <a:r>
              <a:rPr lang="en-IN" sz="2400" dirty="0">
                <a:solidFill>
                  <a:srgbClr val="0070C0"/>
                </a:solidFill>
                <a:latin typeface="Comic Sans MS" panose="030F0702030302020204" pitchFamily="66" charset="0"/>
              </a:rPr>
              <a:t>File</a:t>
            </a:r>
            <a:endParaRPr lang="en-IN" dirty="0">
              <a:solidFill>
                <a:srgbClr val="0070C0"/>
              </a:solidFill>
              <a:latin typeface="Comic Sans MS" panose="030F0702030302020204" pitchFamily="66" charset="0"/>
            </a:endParaRPr>
          </a:p>
        </p:txBody>
      </p:sp>
      <p:sp>
        <p:nvSpPr>
          <p:cNvPr id="20" name="TextBox 19">
            <a:extLst>
              <a:ext uri="{FF2B5EF4-FFF2-40B4-BE49-F238E27FC236}">
                <a16:creationId xmlns:a16="http://schemas.microsoft.com/office/drawing/2014/main" id="{A554641D-056E-4E7B-3FC8-B05D00810CCE}"/>
              </a:ext>
            </a:extLst>
          </p:cNvPr>
          <p:cNvSpPr txBox="1"/>
          <p:nvPr/>
        </p:nvSpPr>
        <p:spPr>
          <a:xfrm>
            <a:off x="2495821" y="3303566"/>
            <a:ext cx="1902949" cy="461665"/>
          </a:xfrm>
          <a:prstGeom prst="rect">
            <a:avLst/>
          </a:prstGeom>
          <a:noFill/>
        </p:spPr>
        <p:txBody>
          <a:bodyPr wrap="square" rtlCol="0">
            <a:spAutoFit/>
          </a:bodyPr>
          <a:lstStyle/>
          <a:p>
            <a:r>
              <a:rPr lang="en-IN" sz="2400" dirty="0">
                <a:solidFill>
                  <a:srgbClr val="00B050"/>
                </a:solidFill>
                <a:latin typeface="Comic Sans MS" panose="030F0702030302020204" pitchFamily="66" charset="0"/>
              </a:rPr>
              <a:t>Directory</a:t>
            </a:r>
            <a:endParaRPr lang="en-IN" dirty="0">
              <a:solidFill>
                <a:srgbClr val="00B050"/>
              </a:solidFill>
              <a:latin typeface="Comic Sans MS" panose="030F0702030302020204" pitchFamily="66" charset="0"/>
            </a:endParaRPr>
          </a:p>
        </p:txBody>
      </p:sp>
      <p:sp>
        <p:nvSpPr>
          <p:cNvPr id="23" name="TextBox 22">
            <a:extLst>
              <a:ext uri="{FF2B5EF4-FFF2-40B4-BE49-F238E27FC236}">
                <a16:creationId xmlns:a16="http://schemas.microsoft.com/office/drawing/2014/main" id="{53B4550E-EF7D-0D66-BCE8-0B32E8EF5FAB}"/>
              </a:ext>
            </a:extLst>
          </p:cNvPr>
          <p:cNvSpPr txBox="1"/>
          <p:nvPr/>
        </p:nvSpPr>
        <p:spPr>
          <a:xfrm>
            <a:off x="8610600" y="1898003"/>
            <a:ext cx="2223052" cy="461665"/>
          </a:xfrm>
          <a:prstGeom prst="rect">
            <a:avLst/>
          </a:prstGeom>
          <a:noFill/>
        </p:spPr>
        <p:txBody>
          <a:bodyPr wrap="square" rtlCol="0">
            <a:spAutoFit/>
          </a:bodyPr>
          <a:lstStyle/>
          <a:p>
            <a:r>
              <a:rPr lang="en-IN" sz="2400" dirty="0">
                <a:solidFill>
                  <a:srgbClr val="0070C0"/>
                </a:solidFill>
                <a:latin typeface="Comic Sans MS" panose="030F0702030302020204" pitchFamily="66" charset="0"/>
              </a:rPr>
              <a:t>File System </a:t>
            </a:r>
            <a:endParaRPr lang="en-IN" dirty="0">
              <a:solidFill>
                <a:srgbClr val="0070C0"/>
              </a:solidFill>
              <a:latin typeface="Comic Sans MS" panose="030F0702030302020204" pitchFamily="66" charset="0"/>
            </a:endParaRPr>
          </a:p>
        </p:txBody>
      </p:sp>
      <p:sp>
        <p:nvSpPr>
          <p:cNvPr id="24" name="Isosceles Triangle 23">
            <a:extLst>
              <a:ext uri="{FF2B5EF4-FFF2-40B4-BE49-F238E27FC236}">
                <a16:creationId xmlns:a16="http://schemas.microsoft.com/office/drawing/2014/main" id="{617F2229-D3C3-D5DB-AA41-9DD3FFFB974A}"/>
              </a:ext>
            </a:extLst>
          </p:cNvPr>
          <p:cNvSpPr/>
          <p:nvPr/>
        </p:nvSpPr>
        <p:spPr>
          <a:xfrm>
            <a:off x="8356286" y="2418370"/>
            <a:ext cx="2368224" cy="1712963"/>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25" name="Isosceles Triangle 24">
            <a:extLst>
              <a:ext uri="{FF2B5EF4-FFF2-40B4-BE49-F238E27FC236}">
                <a16:creationId xmlns:a16="http://schemas.microsoft.com/office/drawing/2014/main" id="{42932871-64FC-ABB1-2DA2-15267B4A7883}"/>
              </a:ext>
            </a:extLst>
          </p:cNvPr>
          <p:cNvSpPr/>
          <p:nvPr/>
        </p:nvSpPr>
        <p:spPr>
          <a:xfrm>
            <a:off x="8045045" y="4156300"/>
            <a:ext cx="1677081" cy="135850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400" dirty="0"/>
          </a:p>
        </p:txBody>
      </p:sp>
      <p:sp>
        <p:nvSpPr>
          <p:cNvPr id="26" name="Isosceles Triangle 25">
            <a:extLst>
              <a:ext uri="{FF2B5EF4-FFF2-40B4-BE49-F238E27FC236}">
                <a16:creationId xmlns:a16="http://schemas.microsoft.com/office/drawing/2014/main" id="{6974DA77-614D-A134-E30E-5EDD8427F535}"/>
              </a:ext>
            </a:extLst>
          </p:cNvPr>
          <p:cNvSpPr/>
          <p:nvPr/>
        </p:nvSpPr>
        <p:spPr>
          <a:xfrm>
            <a:off x="8356286" y="5499500"/>
            <a:ext cx="1006375" cy="642883"/>
          </a:xfrm>
          <a:prstGeom prst="triangl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sz="2400" dirty="0"/>
          </a:p>
        </p:txBody>
      </p:sp>
      <p:sp>
        <p:nvSpPr>
          <p:cNvPr id="27" name="Isosceles Triangle 26">
            <a:extLst>
              <a:ext uri="{FF2B5EF4-FFF2-40B4-BE49-F238E27FC236}">
                <a16:creationId xmlns:a16="http://schemas.microsoft.com/office/drawing/2014/main" id="{DAAE694F-D912-D5FB-54EC-0B7E47280E66}"/>
              </a:ext>
            </a:extLst>
          </p:cNvPr>
          <p:cNvSpPr/>
          <p:nvPr/>
        </p:nvSpPr>
        <p:spPr>
          <a:xfrm>
            <a:off x="9888757" y="4131333"/>
            <a:ext cx="1183434" cy="947563"/>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2400" dirty="0"/>
          </a:p>
        </p:txBody>
      </p:sp>
      <p:sp>
        <p:nvSpPr>
          <p:cNvPr id="28" name="TextBox 27">
            <a:extLst>
              <a:ext uri="{FF2B5EF4-FFF2-40B4-BE49-F238E27FC236}">
                <a16:creationId xmlns:a16="http://schemas.microsoft.com/office/drawing/2014/main" id="{032160B1-B46B-4A1A-1E40-24C61156E2BD}"/>
              </a:ext>
            </a:extLst>
          </p:cNvPr>
          <p:cNvSpPr txBox="1"/>
          <p:nvPr/>
        </p:nvSpPr>
        <p:spPr>
          <a:xfrm>
            <a:off x="4146956" y="4413689"/>
            <a:ext cx="3674724" cy="193899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IN" sz="2400" b="1" dirty="0">
                <a:solidFill>
                  <a:schemeClr val="accent1">
                    <a:lumMod val="75000"/>
                  </a:schemeClr>
                </a:solidFill>
              </a:rPr>
              <a:t>Mounted</a:t>
            </a:r>
            <a:r>
              <a:rPr lang="en-IN" sz="2400" dirty="0">
                <a:solidFill>
                  <a:schemeClr val="accent1">
                    <a:lumMod val="75000"/>
                  </a:schemeClr>
                </a:solidFill>
              </a:rPr>
              <a:t> file system.</a:t>
            </a:r>
          </a:p>
          <a:p>
            <a:r>
              <a:rPr lang="en-IN" sz="2400" b="1" dirty="0">
                <a:solidFill>
                  <a:schemeClr val="accent1">
                    <a:lumMod val="75000"/>
                  </a:schemeClr>
                </a:solidFill>
              </a:rPr>
              <a:t>Map</a:t>
            </a:r>
            <a:r>
              <a:rPr lang="en-IN" sz="2400" dirty="0">
                <a:solidFill>
                  <a:schemeClr val="accent1">
                    <a:lumMod val="75000"/>
                  </a:schemeClr>
                </a:solidFill>
              </a:rPr>
              <a:t> the </a:t>
            </a:r>
            <a:r>
              <a:rPr lang="en-IN" sz="2400" dirty="0">
                <a:solidFill>
                  <a:srgbClr val="FF0000"/>
                </a:solidFill>
              </a:rPr>
              <a:t>root</a:t>
            </a:r>
            <a:r>
              <a:rPr lang="en-IN" sz="2400" dirty="0">
                <a:solidFill>
                  <a:schemeClr val="accent1">
                    <a:lumMod val="75000"/>
                  </a:schemeClr>
                </a:solidFill>
              </a:rPr>
              <a:t> directory of</a:t>
            </a:r>
            <a:br>
              <a:rPr lang="en-IN" sz="2400" dirty="0">
                <a:solidFill>
                  <a:schemeClr val="accent1">
                    <a:lumMod val="75000"/>
                  </a:schemeClr>
                </a:solidFill>
              </a:rPr>
            </a:br>
            <a:r>
              <a:rPr lang="en-IN" sz="2400" dirty="0">
                <a:solidFill>
                  <a:schemeClr val="accent1">
                    <a:lumMod val="75000"/>
                  </a:schemeClr>
                </a:solidFill>
              </a:rPr>
              <a:t>the mounted file system to </a:t>
            </a:r>
            <a:br>
              <a:rPr lang="en-IN" sz="2400" dirty="0">
                <a:solidFill>
                  <a:schemeClr val="accent1">
                    <a:lumMod val="75000"/>
                  </a:schemeClr>
                </a:solidFill>
              </a:rPr>
            </a:br>
            <a:r>
              <a:rPr lang="en-IN" sz="2400" dirty="0">
                <a:solidFill>
                  <a:schemeClr val="accent1">
                    <a:lumMod val="75000"/>
                  </a:schemeClr>
                </a:solidFill>
              </a:rPr>
              <a:t>a directory in the parent file</a:t>
            </a:r>
            <a:br>
              <a:rPr lang="en-IN" sz="2400" dirty="0">
                <a:solidFill>
                  <a:schemeClr val="accent1">
                    <a:lumMod val="75000"/>
                  </a:schemeClr>
                </a:solidFill>
              </a:rPr>
            </a:br>
            <a:r>
              <a:rPr lang="en-IN" sz="2400" dirty="0">
                <a:solidFill>
                  <a:schemeClr val="accent1">
                    <a:lumMod val="75000"/>
                  </a:schemeClr>
                </a:solidFill>
              </a:rPr>
              <a:t>system.  </a:t>
            </a:r>
            <a:r>
              <a:rPr lang="en-IN" sz="2400" i="1" dirty="0">
                <a:solidFill>
                  <a:schemeClr val="accent1">
                    <a:lumMod val="75000"/>
                  </a:schemeClr>
                </a:solidFill>
              </a:rPr>
              <a:t>mount </a:t>
            </a:r>
            <a:r>
              <a:rPr lang="en-IN" sz="2400" dirty="0">
                <a:solidFill>
                  <a:schemeClr val="accent1">
                    <a:lumMod val="75000"/>
                  </a:schemeClr>
                </a:solidFill>
              </a:rPr>
              <a:t>command</a:t>
            </a:r>
          </a:p>
        </p:txBody>
      </p:sp>
      <p:sp>
        <p:nvSpPr>
          <p:cNvPr id="30" name="Arrow: Right 29">
            <a:extLst>
              <a:ext uri="{FF2B5EF4-FFF2-40B4-BE49-F238E27FC236}">
                <a16:creationId xmlns:a16="http://schemas.microsoft.com/office/drawing/2014/main" id="{C96FDF03-D984-D768-E11D-2971E6533395}"/>
              </a:ext>
            </a:extLst>
          </p:cNvPr>
          <p:cNvSpPr/>
          <p:nvPr/>
        </p:nvSpPr>
        <p:spPr>
          <a:xfrm>
            <a:off x="7653130" y="4512365"/>
            <a:ext cx="884583" cy="14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31" name="Rectangle 30">
            <a:extLst>
              <a:ext uri="{FF2B5EF4-FFF2-40B4-BE49-F238E27FC236}">
                <a16:creationId xmlns:a16="http://schemas.microsoft.com/office/drawing/2014/main" id="{FED893F7-5B56-4398-1A67-A43E71D238A3}"/>
              </a:ext>
            </a:extLst>
          </p:cNvPr>
          <p:cNvSpPr/>
          <p:nvPr/>
        </p:nvSpPr>
        <p:spPr>
          <a:xfrm>
            <a:off x="1065077" y="4131333"/>
            <a:ext cx="1048348" cy="1232864"/>
          </a:xfrm>
          <a:prstGeom prst="rect">
            <a:avLst/>
          </a:prstGeom>
          <a:ln w="38100">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dirty="0">
                <a:solidFill>
                  <a:srgbClr val="00B050"/>
                </a:solidFill>
              </a:rPr>
              <a:t>Path of the file</a:t>
            </a:r>
          </a:p>
        </p:txBody>
      </p:sp>
      <p:sp>
        <p:nvSpPr>
          <p:cNvPr id="32" name="TextBox 31">
            <a:extLst>
              <a:ext uri="{FF2B5EF4-FFF2-40B4-BE49-F238E27FC236}">
                <a16:creationId xmlns:a16="http://schemas.microsoft.com/office/drawing/2014/main" id="{2B3CB91B-481E-5BD8-A4BF-C1173A9C9B9F}"/>
              </a:ext>
            </a:extLst>
          </p:cNvPr>
          <p:cNvSpPr txBox="1"/>
          <p:nvPr/>
        </p:nvSpPr>
        <p:spPr>
          <a:xfrm>
            <a:off x="2587687" y="4269120"/>
            <a:ext cx="1559269" cy="830997"/>
          </a:xfrm>
          <a:prstGeom prst="rect">
            <a:avLst/>
          </a:prstGeom>
          <a:noFill/>
        </p:spPr>
        <p:txBody>
          <a:bodyPr wrap="square" rtlCol="0">
            <a:spAutoFit/>
          </a:bodyPr>
          <a:lstStyle/>
          <a:p>
            <a:r>
              <a:rPr lang="en-IN" sz="2400" dirty="0">
                <a:solidFill>
                  <a:srgbClr val="0070C0"/>
                </a:solidFill>
                <a:latin typeface="Comic Sans MS" panose="030F0702030302020204" pitchFamily="66" charset="0"/>
              </a:rPr>
              <a:t>Symbolic </a:t>
            </a:r>
          </a:p>
          <a:p>
            <a:r>
              <a:rPr lang="en-IN" sz="2400" dirty="0">
                <a:solidFill>
                  <a:srgbClr val="0070C0"/>
                </a:solidFill>
                <a:latin typeface="Comic Sans MS" panose="030F0702030302020204" pitchFamily="66" charset="0"/>
              </a:rPr>
              <a:t>link</a:t>
            </a:r>
            <a:endParaRPr lang="en-IN" dirty="0">
              <a:solidFill>
                <a:srgbClr val="0070C0"/>
              </a:solidFill>
              <a:latin typeface="Comic Sans MS" panose="030F0702030302020204" pitchFamily="66" charset="0"/>
            </a:endParaRPr>
          </a:p>
        </p:txBody>
      </p:sp>
      <p:sp>
        <p:nvSpPr>
          <p:cNvPr id="36" name="Freeform: Shape 35">
            <a:extLst>
              <a:ext uri="{FF2B5EF4-FFF2-40B4-BE49-F238E27FC236}">
                <a16:creationId xmlns:a16="http://schemas.microsoft.com/office/drawing/2014/main" id="{A3E4BE61-F9A4-BC11-54EC-811AF6B6BEC0}"/>
              </a:ext>
            </a:extLst>
          </p:cNvPr>
          <p:cNvSpPr/>
          <p:nvPr/>
        </p:nvSpPr>
        <p:spPr>
          <a:xfrm>
            <a:off x="413143" y="2179966"/>
            <a:ext cx="642605" cy="2425148"/>
          </a:xfrm>
          <a:custGeom>
            <a:avLst/>
            <a:gdLst>
              <a:gd name="connsiteX0" fmla="*/ 642605 w 642605"/>
              <a:gd name="connsiteY0" fmla="*/ 3071192 h 3071192"/>
              <a:gd name="connsiteX1" fmla="*/ 125770 w 642605"/>
              <a:gd name="connsiteY1" fmla="*/ 2484783 h 3071192"/>
              <a:gd name="connsiteX2" fmla="*/ 36318 w 642605"/>
              <a:gd name="connsiteY2" fmla="*/ 834887 h 3071192"/>
              <a:gd name="connsiteX3" fmla="*/ 622727 w 642605"/>
              <a:gd name="connsiteY3" fmla="*/ 0 h 3071192"/>
            </a:gdLst>
            <a:ahLst/>
            <a:cxnLst>
              <a:cxn ang="0">
                <a:pos x="connsiteX0" y="connsiteY0"/>
              </a:cxn>
              <a:cxn ang="0">
                <a:pos x="connsiteX1" y="connsiteY1"/>
              </a:cxn>
              <a:cxn ang="0">
                <a:pos x="connsiteX2" y="connsiteY2"/>
              </a:cxn>
              <a:cxn ang="0">
                <a:pos x="connsiteX3" y="connsiteY3"/>
              </a:cxn>
            </a:cxnLst>
            <a:rect l="l" t="t" r="r" b="b"/>
            <a:pathLst>
              <a:path w="642605" h="3071192">
                <a:moveTo>
                  <a:pt x="642605" y="3071192"/>
                </a:moveTo>
                <a:cubicBezTo>
                  <a:pt x="434711" y="2964346"/>
                  <a:pt x="226818" y="2857500"/>
                  <a:pt x="125770" y="2484783"/>
                </a:cubicBezTo>
                <a:cubicBezTo>
                  <a:pt x="24722" y="2112066"/>
                  <a:pt x="-46508" y="1249017"/>
                  <a:pt x="36318" y="834887"/>
                </a:cubicBezTo>
                <a:cubicBezTo>
                  <a:pt x="119144" y="420757"/>
                  <a:pt x="370935" y="210378"/>
                  <a:pt x="622727" y="0"/>
                </a:cubicBezTo>
              </a:path>
            </a:pathLst>
          </a:cu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pic>
        <p:nvPicPr>
          <p:cNvPr id="37" name="Content Placeholder 5">
            <a:extLst>
              <a:ext uri="{FF2B5EF4-FFF2-40B4-BE49-F238E27FC236}">
                <a16:creationId xmlns:a16="http://schemas.microsoft.com/office/drawing/2014/main" id="{CF5421CC-9E88-CB20-9BDC-9A59BD640071}"/>
              </a:ext>
            </a:extLst>
          </p:cNvPr>
          <p:cNvPicPr>
            <a:picLocks noChangeAspect="1"/>
          </p:cNvPicPr>
          <p:nvPr/>
        </p:nvPicPr>
        <p:blipFill>
          <a:blip r:embed="rId2"/>
          <a:stretch>
            <a:fillRect/>
          </a:stretch>
        </p:blipFill>
        <p:spPr>
          <a:xfrm>
            <a:off x="560041" y="5115646"/>
            <a:ext cx="2095157" cy="2095157"/>
          </a:xfrm>
          <a:prstGeom prst="rect">
            <a:avLst/>
          </a:prstGeom>
        </p:spPr>
      </p:pic>
      <p:sp>
        <p:nvSpPr>
          <p:cNvPr id="38" name="Freeform: Shape 37">
            <a:extLst>
              <a:ext uri="{FF2B5EF4-FFF2-40B4-BE49-F238E27FC236}">
                <a16:creationId xmlns:a16="http://schemas.microsoft.com/office/drawing/2014/main" id="{391970A1-D200-982E-9224-F6A7095A862E}"/>
              </a:ext>
            </a:extLst>
          </p:cNvPr>
          <p:cNvSpPr/>
          <p:nvPr/>
        </p:nvSpPr>
        <p:spPr>
          <a:xfrm>
            <a:off x="160810" y="1898003"/>
            <a:ext cx="958267" cy="4341412"/>
          </a:xfrm>
          <a:custGeom>
            <a:avLst/>
            <a:gdLst>
              <a:gd name="connsiteX0" fmla="*/ 642605 w 642605"/>
              <a:gd name="connsiteY0" fmla="*/ 3071192 h 3071192"/>
              <a:gd name="connsiteX1" fmla="*/ 125770 w 642605"/>
              <a:gd name="connsiteY1" fmla="*/ 2484783 h 3071192"/>
              <a:gd name="connsiteX2" fmla="*/ 36318 w 642605"/>
              <a:gd name="connsiteY2" fmla="*/ 834887 h 3071192"/>
              <a:gd name="connsiteX3" fmla="*/ 622727 w 642605"/>
              <a:gd name="connsiteY3" fmla="*/ 0 h 3071192"/>
            </a:gdLst>
            <a:ahLst/>
            <a:cxnLst>
              <a:cxn ang="0">
                <a:pos x="connsiteX0" y="connsiteY0"/>
              </a:cxn>
              <a:cxn ang="0">
                <a:pos x="connsiteX1" y="connsiteY1"/>
              </a:cxn>
              <a:cxn ang="0">
                <a:pos x="connsiteX2" y="connsiteY2"/>
              </a:cxn>
              <a:cxn ang="0">
                <a:pos x="connsiteX3" y="connsiteY3"/>
              </a:cxn>
            </a:cxnLst>
            <a:rect l="l" t="t" r="r" b="b"/>
            <a:pathLst>
              <a:path w="642605" h="3071192">
                <a:moveTo>
                  <a:pt x="642605" y="3071192"/>
                </a:moveTo>
                <a:cubicBezTo>
                  <a:pt x="434711" y="2964346"/>
                  <a:pt x="226818" y="2857500"/>
                  <a:pt x="125770" y="2484783"/>
                </a:cubicBezTo>
                <a:cubicBezTo>
                  <a:pt x="24722" y="2112066"/>
                  <a:pt x="-46508" y="1249017"/>
                  <a:pt x="36318" y="834887"/>
                </a:cubicBezTo>
                <a:cubicBezTo>
                  <a:pt x="119144" y="420757"/>
                  <a:pt x="370935" y="210378"/>
                  <a:pt x="622727" y="0"/>
                </a:cubicBezTo>
              </a:path>
            </a:pathLst>
          </a:cu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39" name="TextBox 38">
            <a:extLst>
              <a:ext uri="{FF2B5EF4-FFF2-40B4-BE49-F238E27FC236}">
                <a16:creationId xmlns:a16="http://schemas.microsoft.com/office/drawing/2014/main" id="{51088A31-AE3B-7D6B-57F8-37F35F7E338E}"/>
              </a:ext>
            </a:extLst>
          </p:cNvPr>
          <p:cNvSpPr txBox="1"/>
          <p:nvPr/>
        </p:nvSpPr>
        <p:spPr>
          <a:xfrm>
            <a:off x="2544481" y="5658703"/>
            <a:ext cx="1559269" cy="830997"/>
          </a:xfrm>
          <a:prstGeom prst="rect">
            <a:avLst/>
          </a:prstGeom>
          <a:noFill/>
        </p:spPr>
        <p:txBody>
          <a:bodyPr wrap="square" rtlCol="0">
            <a:spAutoFit/>
          </a:bodyPr>
          <a:lstStyle/>
          <a:p>
            <a:r>
              <a:rPr lang="en-IN" sz="2400" dirty="0">
                <a:solidFill>
                  <a:srgbClr val="0070C0"/>
                </a:solidFill>
                <a:latin typeface="Comic Sans MS" panose="030F0702030302020204" pitchFamily="66" charset="0"/>
              </a:rPr>
              <a:t>Hard </a:t>
            </a:r>
          </a:p>
          <a:p>
            <a:r>
              <a:rPr lang="en-IN" sz="2400" dirty="0">
                <a:solidFill>
                  <a:srgbClr val="0070C0"/>
                </a:solidFill>
                <a:latin typeface="Comic Sans MS" panose="030F0702030302020204" pitchFamily="66" charset="0"/>
              </a:rPr>
              <a:t>link</a:t>
            </a:r>
            <a:endParaRPr lang="en-IN" dirty="0">
              <a:solidFill>
                <a:srgbClr val="0070C0"/>
              </a:solidFill>
              <a:latin typeface="Comic Sans MS" panose="030F0702030302020204" pitchFamily="66" charset="0"/>
            </a:endParaRPr>
          </a:p>
        </p:txBody>
      </p:sp>
      <p:sp>
        <p:nvSpPr>
          <p:cNvPr id="40" name="TextBox 39">
            <a:extLst>
              <a:ext uri="{FF2B5EF4-FFF2-40B4-BE49-F238E27FC236}">
                <a16:creationId xmlns:a16="http://schemas.microsoft.com/office/drawing/2014/main" id="{50FB3D77-A043-B0AF-ABD6-8502AD15F7CD}"/>
              </a:ext>
            </a:extLst>
          </p:cNvPr>
          <p:cNvSpPr txBox="1"/>
          <p:nvPr/>
        </p:nvSpPr>
        <p:spPr>
          <a:xfrm rot="16200000">
            <a:off x="-448175" y="5248254"/>
            <a:ext cx="1831975" cy="830997"/>
          </a:xfrm>
          <a:prstGeom prst="rect">
            <a:avLst/>
          </a:prstGeom>
          <a:solidFill>
            <a:srgbClr val="FF9933">
              <a:alpha val="40000"/>
            </a:srgbClr>
          </a:solidFill>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2400" dirty="0"/>
              <a:t>Points to the same </a:t>
            </a:r>
            <a:r>
              <a:rPr lang="en-IN" sz="2400" dirty="0" err="1"/>
              <a:t>inode</a:t>
            </a:r>
            <a:endParaRPr lang="en-IN" sz="2400" dirty="0"/>
          </a:p>
        </p:txBody>
      </p:sp>
    </p:spTree>
    <p:extLst>
      <p:ext uri="{BB962C8B-B14F-4D97-AF65-F5344CB8AC3E}">
        <p14:creationId xmlns:p14="http://schemas.microsoft.com/office/powerpoint/2010/main" val="29435280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8DA5-020E-973B-ACB4-9243A75D8027}"/>
              </a:ext>
            </a:extLst>
          </p:cNvPr>
          <p:cNvSpPr>
            <a:spLocks noGrp="1"/>
          </p:cNvSpPr>
          <p:nvPr>
            <p:ph type="title"/>
          </p:nvPr>
        </p:nvSpPr>
        <p:spPr>
          <a:xfrm>
            <a:off x="222249" y="0"/>
            <a:ext cx="10515600" cy="1325563"/>
          </a:xfrm>
        </p:spPr>
        <p:txBody>
          <a:bodyPr/>
          <a:lstStyle/>
          <a:p>
            <a:r>
              <a:rPr lang="en-IN" dirty="0"/>
              <a:t>Linux VFS (Virtual File System)</a:t>
            </a:r>
          </a:p>
        </p:txBody>
      </p:sp>
      <p:sp>
        <p:nvSpPr>
          <p:cNvPr id="4" name="Footer Placeholder 3">
            <a:extLst>
              <a:ext uri="{FF2B5EF4-FFF2-40B4-BE49-F238E27FC236}">
                <a16:creationId xmlns:a16="http://schemas.microsoft.com/office/drawing/2014/main" id="{320E632D-8EBA-D99D-B7E2-D0325C1E1AF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4E90A782-A29F-CE6F-F368-F9E4F8FFD2EE}"/>
              </a:ext>
            </a:extLst>
          </p:cNvPr>
          <p:cNvSpPr>
            <a:spLocks noGrp="1"/>
          </p:cNvSpPr>
          <p:nvPr>
            <p:ph type="sldNum" sz="quarter" idx="12"/>
          </p:nvPr>
        </p:nvSpPr>
        <p:spPr/>
        <p:txBody>
          <a:bodyPr/>
          <a:lstStyle/>
          <a:p>
            <a:fld id="{330EA680-D336-4FF7-8B7A-9848BB0A1C32}" type="slidenum">
              <a:rPr lang="en-US" smtClean="0"/>
              <a:t>76</a:t>
            </a:fld>
            <a:endParaRPr lang="en-US"/>
          </a:p>
        </p:txBody>
      </p:sp>
      <p:sp>
        <p:nvSpPr>
          <p:cNvPr id="6" name="Rectangle: Rounded Corners 5">
            <a:extLst>
              <a:ext uri="{FF2B5EF4-FFF2-40B4-BE49-F238E27FC236}">
                <a16:creationId xmlns:a16="http://schemas.microsoft.com/office/drawing/2014/main" id="{18882234-F52B-E684-AEE2-282466BF3A38}"/>
              </a:ext>
            </a:extLst>
          </p:cNvPr>
          <p:cNvSpPr/>
          <p:nvPr/>
        </p:nvSpPr>
        <p:spPr>
          <a:xfrm>
            <a:off x="3606800" y="1206503"/>
            <a:ext cx="3657600" cy="74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Application</a:t>
            </a:r>
            <a:endParaRPr lang="en-IN" sz="2400" dirty="0"/>
          </a:p>
        </p:txBody>
      </p:sp>
      <p:sp>
        <p:nvSpPr>
          <p:cNvPr id="7" name="Rectangle: Rounded Corners 6">
            <a:extLst>
              <a:ext uri="{FF2B5EF4-FFF2-40B4-BE49-F238E27FC236}">
                <a16:creationId xmlns:a16="http://schemas.microsoft.com/office/drawing/2014/main" id="{82CEC5BB-CC04-2B5B-E659-EFC7A2D4F316}"/>
              </a:ext>
            </a:extLst>
          </p:cNvPr>
          <p:cNvSpPr/>
          <p:nvPr/>
        </p:nvSpPr>
        <p:spPr>
          <a:xfrm>
            <a:off x="2336800" y="2714628"/>
            <a:ext cx="6197600" cy="5683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Virtual File System (VFS)</a:t>
            </a:r>
            <a:endParaRPr lang="en-IN" sz="2400" dirty="0"/>
          </a:p>
        </p:txBody>
      </p:sp>
      <p:sp>
        <p:nvSpPr>
          <p:cNvPr id="8" name="Arrow: Left-Right 7">
            <a:extLst>
              <a:ext uri="{FF2B5EF4-FFF2-40B4-BE49-F238E27FC236}">
                <a16:creationId xmlns:a16="http://schemas.microsoft.com/office/drawing/2014/main" id="{677CC0B7-D04C-F3E7-DD56-817406AB9EE8}"/>
              </a:ext>
            </a:extLst>
          </p:cNvPr>
          <p:cNvSpPr/>
          <p:nvPr/>
        </p:nvSpPr>
        <p:spPr>
          <a:xfrm rot="5400000">
            <a:off x="4981574" y="2117730"/>
            <a:ext cx="717551" cy="39370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9" name="Rectangle 8">
            <a:extLst>
              <a:ext uri="{FF2B5EF4-FFF2-40B4-BE49-F238E27FC236}">
                <a16:creationId xmlns:a16="http://schemas.microsoft.com/office/drawing/2014/main" id="{9B53E279-C689-71C1-3E03-88910F65B3C1}"/>
              </a:ext>
            </a:extLst>
          </p:cNvPr>
          <p:cNvSpPr/>
          <p:nvPr/>
        </p:nvSpPr>
        <p:spPr>
          <a:xfrm>
            <a:off x="965200"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a:t>ext3</a:t>
            </a:r>
            <a:endParaRPr lang="en-IN" sz="2400" dirty="0"/>
          </a:p>
        </p:txBody>
      </p:sp>
      <p:sp>
        <p:nvSpPr>
          <p:cNvPr id="10" name="Rectangle 9">
            <a:extLst>
              <a:ext uri="{FF2B5EF4-FFF2-40B4-BE49-F238E27FC236}">
                <a16:creationId xmlns:a16="http://schemas.microsoft.com/office/drawing/2014/main" id="{4BC5E406-C91B-1021-B7DE-89FE2E6A9E50}"/>
              </a:ext>
            </a:extLst>
          </p:cNvPr>
          <p:cNvSpPr/>
          <p:nvPr/>
        </p:nvSpPr>
        <p:spPr>
          <a:xfrm>
            <a:off x="3048000"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a:t>FAT</a:t>
            </a:r>
            <a:endParaRPr lang="en-IN" sz="2400" dirty="0"/>
          </a:p>
        </p:txBody>
      </p:sp>
      <p:sp>
        <p:nvSpPr>
          <p:cNvPr id="11" name="Rectangle 10">
            <a:extLst>
              <a:ext uri="{FF2B5EF4-FFF2-40B4-BE49-F238E27FC236}">
                <a16:creationId xmlns:a16="http://schemas.microsoft.com/office/drawing/2014/main" id="{E7F0CB1D-8E15-3DA4-B15E-75D8FE1DE320}"/>
              </a:ext>
            </a:extLst>
          </p:cNvPr>
          <p:cNvSpPr/>
          <p:nvPr/>
        </p:nvSpPr>
        <p:spPr>
          <a:xfrm>
            <a:off x="4991099"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err="1"/>
              <a:t>procfs</a:t>
            </a:r>
            <a:endParaRPr lang="en-IN" sz="2400" dirty="0"/>
          </a:p>
        </p:txBody>
      </p:sp>
      <p:sp>
        <p:nvSpPr>
          <p:cNvPr id="12" name="Rectangle 11">
            <a:extLst>
              <a:ext uri="{FF2B5EF4-FFF2-40B4-BE49-F238E27FC236}">
                <a16:creationId xmlns:a16="http://schemas.microsoft.com/office/drawing/2014/main" id="{1A9411F0-F5E4-5C4B-1701-18F52EEE559F}"/>
              </a:ext>
            </a:extLst>
          </p:cNvPr>
          <p:cNvSpPr/>
          <p:nvPr/>
        </p:nvSpPr>
        <p:spPr>
          <a:xfrm>
            <a:off x="7023100"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err="1"/>
              <a:t>sysfs</a:t>
            </a:r>
            <a:endParaRPr lang="en-IN" sz="2400" dirty="0"/>
          </a:p>
        </p:txBody>
      </p:sp>
      <p:sp>
        <p:nvSpPr>
          <p:cNvPr id="13" name="Rectangle 12">
            <a:extLst>
              <a:ext uri="{FF2B5EF4-FFF2-40B4-BE49-F238E27FC236}">
                <a16:creationId xmlns:a16="http://schemas.microsoft.com/office/drawing/2014/main" id="{BD41DD2E-138E-90FF-A15E-F9ECC2C6617B}"/>
              </a:ext>
            </a:extLst>
          </p:cNvPr>
          <p:cNvSpPr/>
          <p:nvPr/>
        </p:nvSpPr>
        <p:spPr>
          <a:xfrm>
            <a:off x="9042400" y="3726659"/>
            <a:ext cx="1600200" cy="850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dirty="0" err="1"/>
              <a:t>devfs</a:t>
            </a:r>
            <a:endParaRPr lang="en-IN" sz="2400" dirty="0"/>
          </a:p>
        </p:txBody>
      </p:sp>
      <p:sp>
        <p:nvSpPr>
          <p:cNvPr id="14" name="Arrow: Left-Right 13">
            <a:extLst>
              <a:ext uri="{FF2B5EF4-FFF2-40B4-BE49-F238E27FC236}">
                <a16:creationId xmlns:a16="http://schemas.microsoft.com/office/drawing/2014/main" id="{2303139B-971B-2EFC-C0CB-DE2F9FA9A924}"/>
              </a:ext>
            </a:extLst>
          </p:cNvPr>
          <p:cNvSpPr/>
          <p:nvPr/>
        </p:nvSpPr>
        <p:spPr>
          <a:xfrm rot="9321732">
            <a:off x="1810945" y="3428094"/>
            <a:ext cx="897077" cy="18189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15" name="Arrow: Left-Right 14">
            <a:extLst>
              <a:ext uri="{FF2B5EF4-FFF2-40B4-BE49-F238E27FC236}">
                <a16:creationId xmlns:a16="http://schemas.microsoft.com/office/drawing/2014/main" id="{34D7DCF0-3937-22A2-5E8F-BB9B44ED8706}"/>
              </a:ext>
            </a:extLst>
          </p:cNvPr>
          <p:cNvSpPr/>
          <p:nvPr/>
        </p:nvSpPr>
        <p:spPr>
          <a:xfrm rot="5400000">
            <a:off x="3720495" y="3427791"/>
            <a:ext cx="52507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16" name="Arrow: Left-Right 15">
            <a:extLst>
              <a:ext uri="{FF2B5EF4-FFF2-40B4-BE49-F238E27FC236}">
                <a16:creationId xmlns:a16="http://schemas.microsoft.com/office/drawing/2014/main" id="{3E42B88E-CE79-7C88-97FE-3964E63C5697}"/>
              </a:ext>
            </a:extLst>
          </p:cNvPr>
          <p:cNvSpPr/>
          <p:nvPr/>
        </p:nvSpPr>
        <p:spPr>
          <a:xfrm rot="5400000">
            <a:off x="5515769" y="3407351"/>
            <a:ext cx="48419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17" name="Arrow: Left-Right 16">
            <a:extLst>
              <a:ext uri="{FF2B5EF4-FFF2-40B4-BE49-F238E27FC236}">
                <a16:creationId xmlns:a16="http://schemas.microsoft.com/office/drawing/2014/main" id="{C0E44B3E-40EA-FCA6-6BAB-4D0521671E51}"/>
              </a:ext>
            </a:extLst>
          </p:cNvPr>
          <p:cNvSpPr/>
          <p:nvPr/>
        </p:nvSpPr>
        <p:spPr>
          <a:xfrm rot="5400000">
            <a:off x="7560662" y="3427792"/>
            <a:ext cx="52507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18" name="Arrow: Left-Right 17">
            <a:extLst>
              <a:ext uri="{FF2B5EF4-FFF2-40B4-BE49-F238E27FC236}">
                <a16:creationId xmlns:a16="http://schemas.microsoft.com/office/drawing/2014/main" id="{29D225D8-11FB-EC16-FDA4-437AC6293F92}"/>
              </a:ext>
            </a:extLst>
          </p:cNvPr>
          <p:cNvSpPr/>
          <p:nvPr/>
        </p:nvSpPr>
        <p:spPr>
          <a:xfrm rot="1933121">
            <a:off x="8409584" y="3367435"/>
            <a:ext cx="897077" cy="1818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19" name="Arrow: Left-Right 18">
            <a:extLst>
              <a:ext uri="{FF2B5EF4-FFF2-40B4-BE49-F238E27FC236}">
                <a16:creationId xmlns:a16="http://schemas.microsoft.com/office/drawing/2014/main" id="{58C2A957-856D-19D0-1CA7-DCB2EB3FD736}"/>
              </a:ext>
            </a:extLst>
          </p:cNvPr>
          <p:cNvSpPr/>
          <p:nvPr/>
        </p:nvSpPr>
        <p:spPr>
          <a:xfrm rot="9321732">
            <a:off x="1810945" y="3428095"/>
            <a:ext cx="897077" cy="18189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0" name="Arrow: Left-Right 19">
            <a:extLst>
              <a:ext uri="{FF2B5EF4-FFF2-40B4-BE49-F238E27FC236}">
                <a16:creationId xmlns:a16="http://schemas.microsoft.com/office/drawing/2014/main" id="{3CBF5178-1DB7-3A83-924A-0989E1E58729}"/>
              </a:ext>
            </a:extLst>
          </p:cNvPr>
          <p:cNvSpPr/>
          <p:nvPr/>
        </p:nvSpPr>
        <p:spPr>
          <a:xfrm rot="5400000">
            <a:off x="3720495" y="3427792"/>
            <a:ext cx="52507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1" name="Arrow: Left-Right 20">
            <a:extLst>
              <a:ext uri="{FF2B5EF4-FFF2-40B4-BE49-F238E27FC236}">
                <a16:creationId xmlns:a16="http://schemas.microsoft.com/office/drawing/2014/main" id="{527D3B7C-0284-BAAC-95BD-FB9348564EBC}"/>
              </a:ext>
            </a:extLst>
          </p:cNvPr>
          <p:cNvSpPr/>
          <p:nvPr/>
        </p:nvSpPr>
        <p:spPr>
          <a:xfrm rot="5400000">
            <a:off x="5515769" y="3407352"/>
            <a:ext cx="48419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2" name="Arrow: Left-Right 21">
            <a:extLst>
              <a:ext uri="{FF2B5EF4-FFF2-40B4-BE49-F238E27FC236}">
                <a16:creationId xmlns:a16="http://schemas.microsoft.com/office/drawing/2014/main" id="{CFAAFB62-42A1-94D2-CF01-E05230391CB2}"/>
              </a:ext>
            </a:extLst>
          </p:cNvPr>
          <p:cNvSpPr/>
          <p:nvPr/>
        </p:nvSpPr>
        <p:spPr>
          <a:xfrm rot="9321732">
            <a:off x="1810945" y="3428096"/>
            <a:ext cx="897077" cy="18189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3" name="Arrow: Left-Right 22">
            <a:extLst>
              <a:ext uri="{FF2B5EF4-FFF2-40B4-BE49-F238E27FC236}">
                <a16:creationId xmlns:a16="http://schemas.microsoft.com/office/drawing/2014/main" id="{282A8664-4329-52B8-3388-87510398C3AB}"/>
              </a:ext>
            </a:extLst>
          </p:cNvPr>
          <p:cNvSpPr/>
          <p:nvPr/>
        </p:nvSpPr>
        <p:spPr>
          <a:xfrm rot="5400000">
            <a:off x="3720495" y="3427793"/>
            <a:ext cx="525074" cy="16826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24" name="Arrow: Left-Right 23">
            <a:extLst>
              <a:ext uri="{FF2B5EF4-FFF2-40B4-BE49-F238E27FC236}">
                <a16:creationId xmlns:a16="http://schemas.microsoft.com/office/drawing/2014/main" id="{6465EFE6-7DF5-D2E2-BEFA-0C1BF384C128}"/>
              </a:ext>
            </a:extLst>
          </p:cNvPr>
          <p:cNvSpPr/>
          <p:nvPr/>
        </p:nvSpPr>
        <p:spPr>
          <a:xfrm rot="5400000">
            <a:off x="7560662" y="3427793"/>
            <a:ext cx="525074" cy="16826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25" name="Arrow: Left-Right 24">
            <a:extLst>
              <a:ext uri="{FF2B5EF4-FFF2-40B4-BE49-F238E27FC236}">
                <a16:creationId xmlns:a16="http://schemas.microsoft.com/office/drawing/2014/main" id="{0628574A-7A7A-6795-0495-E38046F2EC48}"/>
              </a:ext>
            </a:extLst>
          </p:cNvPr>
          <p:cNvSpPr/>
          <p:nvPr/>
        </p:nvSpPr>
        <p:spPr>
          <a:xfrm rot="5400000">
            <a:off x="5515769" y="3407353"/>
            <a:ext cx="484194" cy="16826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26" name="Arrow: Left-Right 25">
            <a:extLst>
              <a:ext uri="{FF2B5EF4-FFF2-40B4-BE49-F238E27FC236}">
                <a16:creationId xmlns:a16="http://schemas.microsoft.com/office/drawing/2014/main" id="{CDEE10C5-B317-55B5-128F-0676B8130120}"/>
              </a:ext>
            </a:extLst>
          </p:cNvPr>
          <p:cNvSpPr/>
          <p:nvPr/>
        </p:nvSpPr>
        <p:spPr>
          <a:xfrm rot="9321732">
            <a:off x="1810945" y="3428097"/>
            <a:ext cx="897077" cy="18189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27" name="Arrow: Left-Right 26">
            <a:extLst>
              <a:ext uri="{FF2B5EF4-FFF2-40B4-BE49-F238E27FC236}">
                <a16:creationId xmlns:a16="http://schemas.microsoft.com/office/drawing/2014/main" id="{D8D95770-3860-E17F-276E-06193CD8CCD0}"/>
              </a:ext>
            </a:extLst>
          </p:cNvPr>
          <p:cNvSpPr/>
          <p:nvPr/>
        </p:nvSpPr>
        <p:spPr>
          <a:xfrm rot="5400000">
            <a:off x="3720495" y="3427794"/>
            <a:ext cx="525074" cy="16826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28" name="Flowchart: Magnetic Disk 27">
            <a:extLst>
              <a:ext uri="{FF2B5EF4-FFF2-40B4-BE49-F238E27FC236}">
                <a16:creationId xmlns:a16="http://schemas.microsoft.com/office/drawing/2014/main" id="{46083D6D-A2E4-5137-CCF9-06FC26DEE943}"/>
              </a:ext>
            </a:extLst>
          </p:cNvPr>
          <p:cNvSpPr/>
          <p:nvPr/>
        </p:nvSpPr>
        <p:spPr>
          <a:xfrm>
            <a:off x="2095500" y="5334000"/>
            <a:ext cx="1943099" cy="953295"/>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sz="2400" dirty="0"/>
          </a:p>
        </p:txBody>
      </p:sp>
      <p:sp>
        <p:nvSpPr>
          <p:cNvPr id="29" name="Flowchart: Magnetic Disk 28">
            <a:extLst>
              <a:ext uri="{FF2B5EF4-FFF2-40B4-BE49-F238E27FC236}">
                <a16:creationId xmlns:a16="http://schemas.microsoft.com/office/drawing/2014/main" id="{56C61613-25BE-CF43-1973-CDE82E12C48E}"/>
              </a:ext>
            </a:extLst>
          </p:cNvPr>
          <p:cNvSpPr/>
          <p:nvPr/>
        </p:nvSpPr>
        <p:spPr>
          <a:xfrm>
            <a:off x="7791450" y="5275264"/>
            <a:ext cx="1943099" cy="953295"/>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dirty="0"/>
          </a:p>
        </p:txBody>
      </p:sp>
      <p:sp>
        <p:nvSpPr>
          <p:cNvPr id="30" name="Rectangle 29">
            <a:extLst>
              <a:ext uri="{FF2B5EF4-FFF2-40B4-BE49-F238E27FC236}">
                <a16:creationId xmlns:a16="http://schemas.microsoft.com/office/drawing/2014/main" id="{99346A92-716D-C5B6-9728-FBDC387726CE}"/>
              </a:ext>
            </a:extLst>
          </p:cNvPr>
          <p:cNvSpPr/>
          <p:nvPr/>
        </p:nvSpPr>
        <p:spPr>
          <a:xfrm>
            <a:off x="965200" y="4853658"/>
            <a:ext cx="9772649" cy="1676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32" name="Rectangle: Rounded Corners 31">
            <a:extLst>
              <a:ext uri="{FF2B5EF4-FFF2-40B4-BE49-F238E27FC236}">
                <a16:creationId xmlns:a16="http://schemas.microsoft.com/office/drawing/2014/main" id="{4CF01D76-41AA-7DFB-AB5D-D416381ADD50}"/>
              </a:ext>
            </a:extLst>
          </p:cNvPr>
          <p:cNvSpPr/>
          <p:nvPr/>
        </p:nvSpPr>
        <p:spPr>
          <a:xfrm>
            <a:off x="8826500" y="1206503"/>
            <a:ext cx="2260600" cy="6007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solidFill>
                  <a:srgbClr val="FF0000"/>
                </a:solidFill>
              </a:rPr>
              <a:t>Run</a:t>
            </a:r>
            <a:r>
              <a:rPr lang="en-IN" sz="2800" dirty="0"/>
              <a:t> </a:t>
            </a:r>
            <a:r>
              <a:rPr lang="en-IN" sz="2800" i="1" dirty="0" err="1"/>
              <a:t>df</a:t>
            </a:r>
            <a:r>
              <a:rPr lang="en-IN" sz="2800" i="1" dirty="0"/>
              <a:t> -a</a:t>
            </a:r>
            <a:endParaRPr lang="en-IN" sz="2800" dirty="0"/>
          </a:p>
        </p:txBody>
      </p:sp>
    </p:spTree>
    <p:extLst>
      <p:ext uri="{BB962C8B-B14F-4D97-AF65-F5344CB8AC3E}">
        <p14:creationId xmlns:p14="http://schemas.microsoft.com/office/powerpoint/2010/main" val="2094257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1462-29D8-0E88-EEC9-8B0112AF4554}"/>
              </a:ext>
            </a:extLst>
          </p:cNvPr>
          <p:cNvSpPr>
            <a:spLocks noGrp="1"/>
          </p:cNvSpPr>
          <p:nvPr>
            <p:ph type="title"/>
          </p:nvPr>
        </p:nvSpPr>
        <p:spPr/>
        <p:txBody>
          <a:bodyPr/>
          <a:lstStyle/>
          <a:p>
            <a:r>
              <a:rPr lang="en-IN" dirty="0"/>
              <a:t>struct </a:t>
            </a:r>
            <a:r>
              <a:rPr lang="en-IN" dirty="0" err="1"/>
              <a:t>inode</a:t>
            </a:r>
            <a:endParaRPr lang="en-IN" dirty="0"/>
          </a:p>
        </p:txBody>
      </p:sp>
      <p:sp>
        <p:nvSpPr>
          <p:cNvPr id="3" name="Content Placeholder 2">
            <a:extLst>
              <a:ext uri="{FF2B5EF4-FFF2-40B4-BE49-F238E27FC236}">
                <a16:creationId xmlns:a16="http://schemas.microsoft.com/office/drawing/2014/main" id="{F9DA19BC-0F5E-CE29-BF9C-3A81DA400AEB}"/>
              </a:ext>
            </a:extLst>
          </p:cNvPr>
          <p:cNvSpPr>
            <a:spLocks noGrp="1"/>
          </p:cNvSpPr>
          <p:nvPr>
            <p:ph idx="1"/>
          </p:nvPr>
        </p:nvSpPr>
        <p:spPr>
          <a:xfrm>
            <a:off x="808383" y="1530074"/>
            <a:ext cx="10515600" cy="4351338"/>
          </a:xfrm>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IN" sz="2400" dirty="0">
                <a:solidFill>
                  <a:schemeClr val="accent1"/>
                </a:solidFill>
              </a:rPr>
              <a:t>struct</a:t>
            </a:r>
            <a:r>
              <a:rPr lang="en-IN" sz="2400" dirty="0"/>
              <a:t> </a:t>
            </a:r>
            <a:r>
              <a:rPr lang="en-IN" sz="2400" dirty="0" err="1">
                <a:solidFill>
                  <a:srgbClr val="00B050"/>
                </a:solidFill>
              </a:rPr>
              <a:t>inode</a:t>
            </a:r>
            <a:r>
              <a:rPr lang="en-IN" sz="2400" dirty="0"/>
              <a:t> {</a:t>
            </a:r>
          </a:p>
          <a:p>
            <a:pPr marL="0" indent="0">
              <a:buNone/>
            </a:pPr>
            <a:r>
              <a:rPr lang="en-IN" sz="2400" dirty="0"/>
              <a:t>	</a:t>
            </a:r>
            <a:r>
              <a:rPr lang="en-IN" sz="2400" dirty="0">
                <a:solidFill>
                  <a:srgbClr val="0070C0"/>
                </a:solidFill>
              </a:rPr>
              <a:t>struct</a:t>
            </a:r>
            <a:r>
              <a:rPr lang="en-IN" sz="2400" dirty="0"/>
              <a:t> </a:t>
            </a:r>
            <a:r>
              <a:rPr lang="en-IN" sz="2400" dirty="0" err="1"/>
              <a:t>super_block</a:t>
            </a:r>
            <a:r>
              <a:rPr lang="en-IN" sz="2400" dirty="0"/>
              <a:t>         *</a:t>
            </a:r>
            <a:r>
              <a:rPr lang="en-IN" sz="2400" dirty="0" err="1"/>
              <a:t>i_sb</a:t>
            </a:r>
            <a:r>
              <a:rPr lang="en-IN" sz="2400" dirty="0"/>
              <a:t>; </a:t>
            </a:r>
          </a:p>
          <a:p>
            <a:pPr marL="0" indent="0">
              <a:buNone/>
            </a:pPr>
            <a:r>
              <a:rPr lang="en-IN" sz="2400" dirty="0"/>
              <a:t>	</a:t>
            </a:r>
            <a:r>
              <a:rPr lang="en-IN" sz="2400" dirty="0">
                <a:solidFill>
                  <a:srgbClr val="FF0000"/>
                </a:solidFill>
              </a:rPr>
              <a:t>unsigned long</a:t>
            </a:r>
            <a:r>
              <a:rPr lang="en-IN" sz="2400" dirty="0"/>
              <a:t>		   </a:t>
            </a:r>
            <a:r>
              <a:rPr lang="en-IN" sz="2400" dirty="0" err="1"/>
              <a:t>i_ino</a:t>
            </a:r>
            <a:r>
              <a:rPr lang="en-IN" sz="2400" dirty="0"/>
              <a:t>; </a:t>
            </a:r>
          </a:p>
          <a:p>
            <a:pPr marL="0" indent="0">
              <a:buNone/>
            </a:pPr>
            <a:r>
              <a:rPr lang="en-IN" sz="2400" dirty="0"/>
              <a:t>	</a:t>
            </a:r>
            <a:r>
              <a:rPr lang="en-IN" sz="2400" dirty="0">
                <a:solidFill>
                  <a:schemeClr val="accent1"/>
                </a:solidFill>
              </a:rPr>
              <a:t>struct</a:t>
            </a:r>
            <a:r>
              <a:rPr lang="en-IN" sz="2400" dirty="0"/>
              <a:t> </a:t>
            </a:r>
            <a:r>
              <a:rPr lang="en-IN" sz="2400" dirty="0" err="1"/>
              <a:t>address_space</a:t>
            </a:r>
            <a:r>
              <a:rPr lang="en-IN" sz="2400" dirty="0"/>
              <a:t>    *</a:t>
            </a:r>
            <a:r>
              <a:rPr lang="en-IN" sz="2400" dirty="0" err="1"/>
              <a:t>i_mapping</a:t>
            </a:r>
            <a:r>
              <a:rPr lang="en-IN" sz="2400" dirty="0"/>
              <a:t>; </a:t>
            </a:r>
            <a:br>
              <a:rPr lang="en-IN" sz="2400" dirty="0"/>
            </a:br>
            <a:r>
              <a:rPr lang="en-IN" sz="2400" dirty="0"/>
              <a:t>	</a:t>
            </a:r>
            <a:r>
              <a:rPr lang="en-IN" sz="2400" dirty="0" err="1">
                <a:solidFill>
                  <a:srgbClr val="00B050"/>
                </a:solidFill>
              </a:rPr>
              <a:t>dev_t</a:t>
            </a:r>
            <a:r>
              <a:rPr lang="en-IN" sz="2400" dirty="0">
                <a:solidFill>
                  <a:srgbClr val="00B050"/>
                </a:solidFill>
              </a:rPr>
              <a:t>	</a:t>
            </a:r>
            <a:r>
              <a:rPr lang="en-IN" sz="2400" dirty="0"/>
              <a:t>		   </a:t>
            </a:r>
            <a:r>
              <a:rPr lang="en-IN" sz="2400" dirty="0" err="1"/>
              <a:t>i_rdev</a:t>
            </a:r>
            <a:r>
              <a:rPr lang="en-IN" sz="2400" dirty="0"/>
              <a:t>; </a:t>
            </a:r>
          </a:p>
          <a:p>
            <a:pPr marL="0" indent="0">
              <a:buNone/>
            </a:pPr>
            <a:r>
              <a:rPr lang="en-IN" sz="2400" dirty="0"/>
              <a:t>	</a:t>
            </a:r>
            <a:r>
              <a:rPr lang="en-IN" sz="2400" dirty="0" err="1">
                <a:solidFill>
                  <a:srgbClr val="C00000"/>
                </a:solidFill>
              </a:rPr>
              <a:t>blkcnt_t</a:t>
            </a:r>
            <a:r>
              <a:rPr lang="en-IN" sz="2400" dirty="0">
                <a:solidFill>
                  <a:srgbClr val="C00000"/>
                </a:solidFill>
              </a:rPr>
              <a:t> </a:t>
            </a:r>
            <a:r>
              <a:rPr lang="en-IN" sz="2400" dirty="0"/>
              <a:t>		   </a:t>
            </a:r>
            <a:r>
              <a:rPr lang="en-IN" sz="2400" dirty="0" err="1"/>
              <a:t>i_blocks</a:t>
            </a:r>
            <a:r>
              <a:rPr lang="en-IN" sz="2400" dirty="0"/>
              <a:t>;</a:t>
            </a:r>
          </a:p>
          <a:p>
            <a:pPr marL="0" indent="0">
              <a:buNone/>
            </a:pPr>
            <a:r>
              <a:rPr lang="en-IN" sz="2400" dirty="0"/>
              <a:t>	</a:t>
            </a:r>
            <a:r>
              <a:rPr lang="en-IN" sz="2400" dirty="0" err="1">
                <a:solidFill>
                  <a:schemeClr val="accent2">
                    <a:lumMod val="75000"/>
                  </a:schemeClr>
                </a:solidFill>
              </a:rPr>
              <a:t>loff_t</a:t>
            </a:r>
            <a:r>
              <a:rPr lang="en-IN" sz="2400" dirty="0">
                <a:solidFill>
                  <a:schemeClr val="accent2">
                    <a:lumMod val="75000"/>
                  </a:schemeClr>
                </a:solidFill>
              </a:rPr>
              <a:t>	</a:t>
            </a:r>
            <a:r>
              <a:rPr lang="en-IN" sz="2400" dirty="0"/>
              <a:t>		   </a:t>
            </a:r>
            <a:r>
              <a:rPr lang="en-IN" sz="2400" dirty="0" err="1"/>
              <a:t>i_size</a:t>
            </a:r>
            <a:r>
              <a:rPr lang="en-IN" sz="2400" dirty="0"/>
              <a:t>; </a:t>
            </a:r>
          </a:p>
          <a:p>
            <a:pPr marL="0" indent="0">
              <a:buNone/>
            </a:pPr>
            <a:r>
              <a:rPr lang="en-IN" sz="2400" dirty="0"/>
              <a:t>	</a:t>
            </a:r>
            <a:r>
              <a:rPr lang="en-IN" sz="2400" dirty="0" err="1">
                <a:solidFill>
                  <a:schemeClr val="accent2">
                    <a:lumMod val="50000"/>
                  </a:schemeClr>
                </a:solidFill>
              </a:rPr>
              <a:t>umode_t</a:t>
            </a:r>
            <a:r>
              <a:rPr lang="en-IN" sz="2400" dirty="0"/>
              <a:t>    </a:t>
            </a:r>
            <a:r>
              <a:rPr lang="en-IN" sz="2400" dirty="0" err="1"/>
              <a:t>i_mode</a:t>
            </a:r>
            <a:r>
              <a:rPr lang="en-IN" sz="2400" dirty="0"/>
              <a:t>; </a:t>
            </a:r>
            <a:r>
              <a:rPr lang="en-IN" sz="2400" dirty="0" err="1">
                <a:solidFill>
                  <a:srgbClr val="7030A0"/>
                </a:solidFill>
              </a:rPr>
              <a:t>kuid_t</a:t>
            </a:r>
            <a:r>
              <a:rPr lang="en-IN" sz="2400" dirty="0"/>
              <a:t>     </a:t>
            </a:r>
            <a:r>
              <a:rPr lang="en-IN" sz="2400" dirty="0" err="1"/>
              <a:t>i_uid</a:t>
            </a:r>
            <a:r>
              <a:rPr lang="en-IN" sz="2400" dirty="0"/>
              <a:t>; </a:t>
            </a:r>
            <a:r>
              <a:rPr lang="en-IN" sz="2400" dirty="0" err="1">
                <a:solidFill>
                  <a:schemeClr val="accent6">
                    <a:lumMod val="75000"/>
                  </a:schemeClr>
                </a:solidFill>
              </a:rPr>
              <a:t>kgid_t</a:t>
            </a:r>
            <a:r>
              <a:rPr lang="en-IN" sz="2400" dirty="0"/>
              <a:t>      </a:t>
            </a:r>
            <a:r>
              <a:rPr lang="en-IN" sz="2400" dirty="0" err="1"/>
              <a:t>i_gid</a:t>
            </a:r>
            <a:r>
              <a:rPr lang="en-IN" sz="2400" dirty="0"/>
              <a:t>;   </a:t>
            </a:r>
          </a:p>
          <a:p>
            <a:pPr marL="0" indent="0">
              <a:buNone/>
            </a:pPr>
            <a:r>
              <a:rPr lang="en-IN" sz="2400" dirty="0"/>
              <a:t>}</a:t>
            </a:r>
          </a:p>
        </p:txBody>
      </p:sp>
      <p:sp>
        <p:nvSpPr>
          <p:cNvPr id="4" name="Footer Placeholder 3">
            <a:extLst>
              <a:ext uri="{FF2B5EF4-FFF2-40B4-BE49-F238E27FC236}">
                <a16:creationId xmlns:a16="http://schemas.microsoft.com/office/drawing/2014/main" id="{F95FA1D5-5BFA-B91D-1B03-99318FB63E5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A32F4F1-DA42-CAED-A028-4A393ABCC2FE}"/>
              </a:ext>
            </a:extLst>
          </p:cNvPr>
          <p:cNvSpPr>
            <a:spLocks noGrp="1"/>
          </p:cNvSpPr>
          <p:nvPr>
            <p:ph type="sldNum" sz="quarter" idx="12"/>
          </p:nvPr>
        </p:nvSpPr>
        <p:spPr/>
        <p:txBody>
          <a:bodyPr/>
          <a:lstStyle/>
          <a:p>
            <a:fld id="{330EA680-D336-4FF7-8B7A-9848BB0A1C32}" type="slidenum">
              <a:rPr lang="en-US" smtClean="0"/>
              <a:t>77</a:t>
            </a:fld>
            <a:endParaRPr lang="en-US"/>
          </a:p>
        </p:txBody>
      </p:sp>
      <p:sp>
        <p:nvSpPr>
          <p:cNvPr id="6" name="Rectangle: Rounded Corners 5">
            <a:extLst>
              <a:ext uri="{FF2B5EF4-FFF2-40B4-BE49-F238E27FC236}">
                <a16:creationId xmlns:a16="http://schemas.microsoft.com/office/drawing/2014/main" id="{AAC644A7-264B-34CA-0A85-DA271428BDD1}"/>
              </a:ext>
            </a:extLst>
          </p:cNvPr>
          <p:cNvSpPr/>
          <p:nvPr/>
        </p:nvSpPr>
        <p:spPr>
          <a:xfrm>
            <a:off x="6278217" y="2506968"/>
            <a:ext cx="3786809" cy="377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unique </a:t>
            </a:r>
            <a:r>
              <a:rPr lang="en-IN" sz="2400" dirty="0" err="1"/>
              <a:t>inode</a:t>
            </a:r>
            <a:r>
              <a:rPr lang="en-IN" sz="2400" dirty="0"/>
              <a:t> number</a:t>
            </a:r>
          </a:p>
        </p:txBody>
      </p:sp>
      <p:sp>
        <p:nvSpPr>
          <p:cNvPr id="7" name="Rectangle: Rounded Corners 6">
            <a:extLst>
              <a:ext uri="{FF2B5EF4-FFF2-40B4-BE49-F238E27FC236}">
                <a16:creationId xmlns:a16="http://schemas.microsoft.com/office/drawing/2014/main" id="{DE93FD69-B798-BC48-70EB-980DF1A94708}"/>
              </a:ext>
            </a:extLst>
          </p:cNvPr>
          <p:cNvSpPr/>
          <p:nvPr/>
        </p:nvSpPr>
        <p:spPr>
          <a:xfrm>
            <a:off x="6266071" y="3391623"/>
            <a:ext cx="4091609" cy="37768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device hosting the file system</a:t>
            </a:r>
          </a:p>
        </p:txBody>
      </p:sp>
      <p:sp>
        <p:nvSpPr>
          <p:cNvPr id="8" name="Left Brace 7">
            <a:extLst>
              <a:ext uri="{FF2B5EF4-FFF2-40B4-BE49-F238E27FC236}">
                <a16:creationId xmlns:a16="http://schemas.microsoft.com/office/drawing/2014/main" id="{7C60218D-15D0-9C5D-D596-95C404A71865}"/>
              </a:ext>
            </a:extLst>
          </p:cNvPr>
          <p:cNvSpPr/>
          <p:nvPr/>
        </p:nvSpPr>
        <p:spPr>
          <a:xfrm rot="10800000">
            <a:off x="6006546" y="3994219"/>
            <a:ext cx="185531" cy="67717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FAC00152-34CA-2978-93FD-53571C91EF04}"/>
              </a:ext>
            </a:extLst>
          </p:cNvPr>
          <p:cNvSpPr/>
          <p:nvPr/>
        </p:nvSpPr>
        <p:spPr>
          <a:xfrm>
            <a:off x="6433930" y="4140888"/>
            <a:ext cx="2206487" cy="4509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size of the file</a:t>
            </a:r>
          </a:p>
        </p:txBody>
      </p:sp>
      <p:sp>
        <p:nvSpPr>
          <p:cNvPr id="10" name="Speech Bubble: Rectangle with Corners Rounded 9">
            <a:extLst>
              <a:ext uri="{FF2B5EF4-FFF2-40B4-BE49-F238E27FC236}">
                <a16:creationId xmlns:a16="http://schemas.microsoft.com/office/drawing/2014/main" id="{AB956B88-ABBB-BB4B-4A75-E159A36285B6}"/>
              </a:ext>
            </a:extLst>
          </p:cNvPr>
          <p:cNvSpPr/>
          <p:nvPr/>
        </p:nvSpPr>
        <p:spPr>
          <a:xfrm>
            <a:off x="2196546" y="5370858"/>
            <a:ext cx="3995531" cy="1038915"/>
          </a:xfrm>
          <a:prstGeom prst="wedgeRoundRectCallout">
            <a:avLst>
              <a:gd name="adj1" fmla="val -15013"/>
              <a:gd name="adj2" fmla="val -9017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regular file, </a:t>
            </a:r>
            <a:r>
              <a:rPr lang="en-IN" sz="2400" dirty="0" err="1"/>
              <a:t>dir</a:t>
            </a:r>
            <a:r>
              <a:rPr lang="en-IN" sz="2400" dirty="0"/>
              <a:t>, character device, block device, FIFO pipe, </a:t>
            </a:r>
            <a:r>
              <a:rPr lang="en-IN" sz="2400" dirty="0" err="1"/>
              <a:t>sym</a:t>
            </a:r>
            <a:r>
              <a:rPr lang="en-IN" sz="2400" dirty="0"/>
              <a:t> link, socket</a:t>
            </a:r>
          </a:p>
        </p:txBody>
      </p:sp>
      <p:sp>
        <p:nvSpPr>
          <p:cNvPr id="11" name="Speech Bubble: Rectangle with Corners Rounded 10">
            <a:extLst>
              <a:ext uri="{FF2B5EF4-FFF2-40B4-BE49-F238E27FC236}">
                <a16:creationId xmlns:a16="http://schemas.microsoft.com/office/drawing/2014/main" id="{EABB86ED-F6CE-D28C-E993-7C0717BA1EE1}"/>
              </a:ext>
            </a:extLst>
          </p:cNvPr>
          <p:cNvSpPr/>
          <p:nvPr/>
        </p:nvSpPr>
        <p:spPr>
          <a:xfrm>
            <a:off x="7136296" y="5287617"/>
            <a:ext cx="1938130" cy="745435"/>
          </a:xfrm>
          <a:prstGeom prst="wedgeRoundRectCallout">
            <a:avLst>
              <a:gd name="adj1" fmla="val -101346"/>
              <a:gd name="adj2" fmla="val -868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user id and group id</a:t>
            </a:r>
          </a:p>
        </p:txBody>
      </p:sp>
      <p:sp>
        <p:nvSpPr>
          <p:cNvPr id="12" name="Rectangle: Rounded Corners 11">
            <a:extLst>
              <a:ext uri="{FF2B5EF4-FFF2-40B4-BE49-F238E27FC236}">
                <a16:creationId xmlns:a16="http://schemas.microsoft.com/office/drawing/2014/main" id="{824B769C-9D30-A6ED-1D23-C60185558066}"/>
              </a:ext>
            </a:extLst>
          </p:cNvPr>
          <p:cNvSpPr/>
          <p:nvPr/>
        </p:nvSpPr>
        <p:spPr>
          <a:xfrm>
            <a:off x="6278217" y="2973939"/>
            <a:ext cx="4079463" cy="369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pointer to the page cache</a:t>
            </a:r>
          </a:p>
        </p:txBody>
      </p:sp>
      <p:sp>
        <p:nvSpPr>
          <p:cNvPr id="13" name="Rectangle: Rounded Corners 12">
            <a:extLst>
              <a:ext uri="{FF2B5EF4-FFF2-40B4-BE49-F238E27FC236}">
                <a16:creationId xmlns:a16="http://schemas.microsoft.com/office/drawing/2014/main" id="{59E5A531-F016-5506-0403-CFC174FEA638}"/>
              </a:ext>
            </a:extLst>
          </p:cNvPr>
          <p:cNvSpPr/>
          <p:nvPr/>
        </p:nvSpPr>
        <p:spPr>
          <a:xfrm>
            <a:off x="5359400" y="685800"/>
            <a:ext cx="2438400" cy="774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VFS </a:t>
            </a:r>
            <a:r>
              <a:rPr lang="en-IN" sz="2400" dirty="0" err="1"/>
              <a:t>inode</a:t>
            </a:r>
            <a:endParaRPr lang="en-IN" sz="2400" dirty="0"/>
          </a:p>
        </p:txBody>
      </p:sp>
      <p:pic>
        <p:nvPicPr>
          <p:cNvPr id="14" name="Picture 13">
            <a:extLst>
              <a:ext uri="{FF2B5EF4-FFF2-40B4-BE49-F238E27FC236}">
                <a16:creationId xmlns:a16="http://schemas.microsoft.com/office/drawing/2014/main" id="{32948829-5FE4-EDA5-1848-2A263A2525E6}"/>
              </a:ext>
            </a:extLst>
          </p:cNvPr>
          <p:cNvPicPr>
            <a:picLocks noChangeAspect="1"/>
          </p:cNvPicPr>
          <p:nvPr/>
        </p:nvPicPr>
        <p:blipFill>
          <a:blip r:embed="rId2"/>
          <a:stretch>
            <a:fillRect/>
          </a:stretch>
        </p:blipFill>
        <p:spPr>
          <a:xfrm>
            <a:off x="8216345" y="774936"/>
            <a:ext cx="761084" cy="631772"/>
          </a:xfrm>
          <a:prstGeom prst="rect">
            <a:avLst/>
          </a:prstGeom>
        </p:spPr>
      </p:pic>
      <p:sp>
        <p:nvSpPr>
          <p:cNvPr id="15" name="Rectangle 14">
            <a:extLst>
              <a:ext uri="{FF2B5EF4-FFF2-40B4-BE49-F238E27FC236}">
                <a16:creationId xmlns:a16="http://schemas.microsoft.com/office/drawing/2014/main" id="{06B14917-286A-763F-F042-50E9AA424B1D}"/>
              </a:ext>
            </a:extLst>
          </p:cNvPr>
          <p:cNvSpPr/>
          <p:nvPr/>
        </p:nvSpPr>
        <p:spPr>
          <a:xfrm>
            <a:off x="8977429" y="774936"/>
            <a:ext cx="3078973"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/include/</a:t>
            </a:r>
            <a:r>
              <a:rPr lang="en-IN" sz="2800" dirty="0" err="1"/>
              <a:t>linux</a:t>
            </a:r>
            <a:r>
              <a:rPr lang="en-IN" sz="2800" dirty="0"/>
              <a:t>/</a:t>
            </a:r>
            <a:r>
              <a:rPr lang="en-IN" sz="2800" dirty="0" err="1"/>
              <a:t>fs.h</a:t>
            </a:r>
            <a:endParaRPr lang="en-IN" sz="1100" dirty="0"/>
          </a:p>
        </p:txBody>
      </p:sp>
      <p:pic>
        <p:nvPicPr>
          <p:cNvPr id="16" name="Picture 15" descr="Icon&#10;&#10;Description automatically generated">
            <a:extLst>
              <a:ext uri="{FF2B5EF4-FFF2-40B4-BE49-F238E27FC236}">
                <a16:creationId xmlns:a16="http://schemas.microsoft.com/office/drawing/2014/main" id="{3B381026-C124-2B48-606B-ED5098A6147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92373" y="1256587"/>
            <a:ext cx="656900" cy="587104"/>
          </a:xfrm>
          <a:prstGeom prst="rect">
            <a:avLst/>
          </a:prstGeom>
        </p:spPr>
      </p:pic>
    </p:spTree>
    <p:extLst>
      <p:ext uri="{BB962C8B-B14F-4D97-AF65-F5344CB8AC3E}">
        <p14:creationId xmlns:p14="http://schemas.microsoft.com/office/powerpoint/2010/main" val="3779430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1C97-1B3E-AA62-28C0-D0C2B0D8BFCF}"/>
              </a:ext>
            </a:extLst>
          </p:cNvPr>
          <p:cNvSpPr>
            <a:spLocks noGrp="1"/>
          </p:cNvSpPr>
          <p:nvPr>
            <p:ph type="title"/>
          </p:nvPr>
        </p:nvSpPr>
        <p:spPr>
          <a:xfrm>
            <a:off x="838200" y="327418"/>
            <a:ext cx="10515600" cy="1325563"/>
          </a:xfrm>
        </p:spPr>
        <p:txBody>
          <a:bodyPr/>
          <a:lstStyle/>
          <a:p>
            <a:r>
              <a:rPr lang="en-IN" dirty="0"/>
              <a:t>ext4        (/fs/ext4)</a:t>
            </a:r>
          </a:p>
        </p:txBody>
      </p:sp>
      <p:sp>
        <p:nvSpPr>
          <p:cNvPr id="4" name="Footer Placeholder 3">
            <a:extLst>
              <a:ext uri="{FF2B5EF4-FFF2-40B4-BE49-F238E27FC236}">
                <a16:creationId xmlns:a16="http://schemas.microsoft.com/office/drawing/2014/main" id="{B702725F-3692-7AD7-A4AB-309557979EA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AA4560B-DD31-AD73-F6A3-99078473727B}"/>
              </a:ext>
            </a:extLst>
          </p:cNvPr>
          <p:cNvSpPr>
            <a:spLocks noGrp="1"/>
          </p:cNvSpPr>
          <p:nvPr>
            <p:ph type="sldNum" sz="quarter" idx="12"/>
          </p:nvPr>
        </p:nvSpPr>
        <p:spPr>
          <a:xfrm>
            <a:off x="8610600" y="6309216"/>
            <a:ext cx="2743200" cy="365125"/>
          </a:xfrm>
        </p:spPr>
        <p:txBody>
          <a:bodyPr/>
          <a:lstStyle/>
          <a:p>
            <a:fld id="{330EA680-D336-4FF7-8B7A-9848BB0A1C32}" type="slidenum">
              <a:rPr lang="en-US" smtClean="0"/>
              <a:t>78</a:t>
            </a:fld>
            <a:endParaRPr lang="en-US"/>
          </a:p>
        </p:txBody>
      </p:sp>
      <p:pic>
        <p:nvPicPr>
          <p:cNvPr id="6" name="Picture 5">
            <a:extLst>
              <a:ext uri="{FF2B5EF4-FFF2-40B4-BE49-F238E27FC236}">
                <a16:creationId xmlns:a16="http://schemas.microsoft.com/office/drawing/2014/main" id="{8B83EC3F-55FC-76EF-A5D2-3806A64FD6FB}"/>
              </a:ext>
            </a:extLst>
          </p:cNvPr>
          <p:cNvPicPr>
            <a:picLocks noChangeAspect="1"/>
          </p:cNvPicPr>
          <p:nvPr/>
        </p:nvPicPr>
        <p:blipFill>
          <a:blip r:embed="rId2"/>
          <a:stretch>
            <a:fillRect/>
          </a:stretch>
        </p:blipFill>
        <p:spPr>
          <a:xfrm>
            <a:off x="2185660" y="712020"/>
            <a:ext cx="761084" cy="631772"/>
          </a:xfrm>
          <a:prstGeom prst="rect">
            <a:avLst/>
          </a:prstGeom>
          <a:ln w="38100">
            <a:noFill/>
          </a:ln>
        </p:spPr>
      </p:pic>
      <p:sp>
        <p:nvSpPr>
          <p:cNvPr id="7" name="Rectangle: Rounded Corners 6">
            <a:extLst>
              <a:ext uri="{FF2B5EF4-FFF2-40B4-BE49-F238E27FC236}">
                <a16:creationId xmlns:a16="http://schemas.microsoft.com/office/drawing/2014/main" id="{9BAA01FE-B401-6400-554B-C79958EB0157}"/>
              </a:ext>
            </a:extLst>
          </p:cNvPr>
          <p:cNvSpPr/>
          <p:nvPr/>
        </p:nvSpPr>
        <p:spPr>
          <a:xfrm>
            <a:off x="6058882" y="514169"/>
            <a:ext cx="3318235" cy="7352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Linux and Android’s default filesystem</a:t>
            </a:r>
          </a:p>
        </p:txBody>
      </p:sp>
      <p:sp>
        <p:nvSpPr>
          <p:cNvPr id="8" name="Rectangle: Rounded Corners 7">
            <a:extLst>
              <a:ext uri="{FF2B5EF4-FFF2-40B4-BE49-F238E27FC236}">
                <a16:creationId xmlns:a16="http://schemas.microsoft.com/office/drawing/2014/main" id="{9EDC99E4-0648-4C5E-2399-40E96DC44D64}"/>
              </a:ext>
            </a:extLst>
          </p:cNvPr>
          <p:cNvSpPr/>
          <p:nvPr/>
        </p:nvSpPr>
        <p:spPr>
          <a:xfrm>
            <a:off x="6868996" y="1650358"/>
            <a:ext cx="2908169" cy="4901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struct ext4_inode</a:t>
            </a:r>
          </a:p>
        </p:txBody>
      </p:sp>
      <p:sp>
        <p:nvSpPr>
          <p:cNvPr id="9" name="TextBox 8">
            <a:extLst>
              <a:ext uri="{FF2B5EF4-FFF2-40B4-BE49-F238E27FC236}">
                <a16:creationId xmlns:a16="http://schemas.microsoft.com/office/drawing/2014/main" id="{EF64E400-57BD-8487-9163-3DCD44D4C4F4}"/>
              </a:ext>
            </a:extLst>
          </p:cNvPr>
          <p:cNvSpPr txBox="1"/>
          <p:nvPr/>
        </p:nvSpPr>
        <p:spPr>
          <a:xfrm>
            <a:off x="602530" y="1587064"/>
            <a:ext cx="5825765" cy="830997"/>
          </a:xfrm>
          <a:prstGeom prst="rect">
            <a:avLst/>
          </a:prstGeom>
          <a:noFill/>
        </p:spPr>
        <p:txBody>
          <a:bodyPr wrap="square" rtlCol="0">
            <a:spAutoFit/>
          </a:bodyPr>
          <a:lstStyle/>
          <a:p>
            <a:r>
              <a:rPr lang="en-IN" sz="2400" dirty="0"/>
              <a:t>Filesystems typically </a:t>
            </a:r>
            <a:r>
              <a:rPr lang="en-IN" sz="2400" dirty="0">
                <a:solidFill>
                  <a:srgbClr val="0070C0"/>
                </a:solidFill>
              </a:rPr>
              <a:t>declare</a:t>
            </a:r>
            <a:r>
              <a:rPr lang="en-IN" sz="2400" dirty="0"/>
              <a:t> their own </a:t>
            </a:r>
            <a:r>
              <a:rPr lang="en-IN" sz="2400" dirty="0" err="1">
                <a:solidFill>
                  <a:srgbClr val="00B050"/>
                </a:solidFill>
              </a:rPr>
              <a:t>inode</a:t>
            </a:r>
            <a:r>
              <a:rPr lang="en-IN" sz="2400" dirty="0"/>
              <a:t> structures. Most </a:t>
            </a:r>
            <a:r>
              <a:rPr lang="en-IN" sz="2400" dirty="0">
                <a:solidFill>
                  <a:srgbClr val="FF0000"/>
                </a:solidFill>
              </a:rPr>
              <a:t>important</a:t>
            </a:r>
            <a:r>
              <a:rPr lang="en-IN" sz="2400" dirty="0"/>
              <a:t> structure: </a:t>
            </a:r>
          </a:p>
        </p:txBody>
      </p:sp>
      <p:sp>
        <p:nvSpPr>
          <p:cNvPr id="11" name="TextBox 10">
            <a:extLst>
              <a:ext uri="{FF2B5EF4-FFF2-40B4-BE49-F238E27FC236}">
                <a16:creationId xmlns:a16="http://schemas.microsoft.com/office/drawing/2014/main" id="{43778F51-823B-FA9A-B995-7C897C2399EC}"/>
              </a:ext>
            </a:extLst>
          </p:cNvPr>
          <p:cNvSpPr txBox="1"/>
          <p:nvPr/>
        </p:nvSpPr>
        <p:spPr>
          <a:xfrm>
            <a:off x="2011048" y="2687788"/>
            <a:ext cx="7956616"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sz="2400" dirty="0">
                <a:solidFill>
                  <a:srgbClr val="7030A0"/>
                </a:solidFill>
              </a:rPr>
              <a:t>uint32</a:t>
            </a:r>
            <a:r>
              <a:rPr lang="en-IN" sz="2400" dirty="0"/>
              <a:t> </a:t>
            </a:r>
            <a:r>
              <a:rPr lang="en-IN" sz="2400" dirty="0" err="1">
                <a:solidFill>
                  <a:schemeClr val="accent2">
                    <a:lumMod val="50000"/>
                  </a:schemeClr>
                </a:solidFill>
              </a:rPr>
              <a:t>i_block</a:t>
            </a:r>
            <a:r>
              <a:rPr lang="en-IN" sz="2400" dirty="0">
                <a:solidFill>
                  <a:schemeClr val="accent2">
                    <a:lumMod val="50000"/>
                  </a:schemeClr>
                </a:solidFill>
              </a:rPr>
              <a:t> </a:t>
            </a:r>
            <a:r>
              <a:rPr lang="en-IN" sz="2400" dirty="0"/>
              <a:t>[EXT4_N_BLOCKS]  (</a:t>
            </a:r>
            <a:r>
              <a:rPr lang="en-IN" sz="2400" dirty="0">
                <a:solidFill>
                  <a:srgbClr val="FF0000"/>
                </a:solidFill>
              </a:rPr>
              <a:t>list</a:t>
            </a:r>
            <a:r>
              <a:rPr lang="en-IN" sz="2400" dirty="0"/>
              <a:t> of </a:t>
            </a:r>
            <a:r>
              <a:rPr lang="en-IN" sz="2400" dirty="0">
                <a:solidFill>
                  <a:srgbClr val="00B050"/>
                </a:solidFill>
              </a:rPr>
              <a:t>logical</a:t>
            </a:r>
            <a:r>
              <a:rPr lang="en-IN" sz="2400" dirty="0"/>
              <a:t> block pointers)</a:t>
            </a:r>
          </a:p>
        </p:txBody>
      </p:sp>
      <p:sp>
        <p:nvSpPr>
          <p:cNvPr id="12" name="Rectangle 11">
            <a:extLst>
              <a:ext uri="{FF2B5EF4-FFF2-40B4-BE49-F238E27FC236}">
                <a16:creationId xmlns:a16="http://schemas.microsoft.com/office/drawing/2014/main" id="{ECF72C90-2146-D1F0-E0D9-12B800393616}"/>
              </a:ext>
            </a:extLst>
          </p:cNvPr>
          <p:cNvSpPr/>
          <p:nvPr/>
        </p:nvSpPr>
        <p:spPr>
          <a:xfrm>
            <a:off x="1263192" y="3610466"/>
            <a:ext cx="659876" cy="3676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13" name="Rectangle 12">
            <a:extLst>
              <a:ext uri="{FF2B5EF4-FFF2-40B4-BE49-F238E27FC236}">
                <a16:creationId xmlns:a16="http://schemas.microsoft.com/office/drawing/2014/main" id="{34812659-31F3-E9BD-69C6-ABDF5B59EE91}"/>
              </a:ext>
            </a:extLst>
          </p:cNvPr>
          <p:cNvSpPr/>
          <p:nvPr/>
        </p:nvSpPr>
        <p:spPr>
          <a:xfrm>
            <a:off x="1263192" y="4345758"/>
            <a:ext cx="659876" cy="3676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14" name="Rectangle 13">
            <a:extLst>
              <a:ext uri="{FF2B5EF4-FFF2-40B4-BE49-F238E27FC236}">
                <a16:creationId xmlns:a16="http://schemas.microsoft.com/office/drawing/2014/main" id="{FB07D42C-E319-259B-DFF2-2531151898E4}"/>
              </a:ext>
            </a:extLst>
          </p:cNvPr>
          <p:cNvSpPr/>
          <p:nvPr/>
        </p:nvSpPr>
        <p:spPr>
          <a:xfrm>
            <a:off x="1263192" y="4713401"/>
            <a:ext cx="659876" cy="3676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16" name="Oval 15">
            <a:extLst>
              <a:ext uri="{FF2B5EF4-FFF2-40B4-BE49-F238E27FC236}">
                <a16:creationId xmlns:a16="http://schemas.microsoft.com/office/drawing/2014/main" id="{97EF5EA9-DFDD-67C8-923C-83FC37A14434}"/>
              </a:ext>
            </a:extLst>
          </p:cNvPr>
          <p:cNvSpPr/>
          <p:nvPr/>
        </p:nvSpPr>
        <p:spPr>
          <a:xfrm>
            <a:off x="1263190" y="4067087"/>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7" name="Rectangle 16">
            <a:extLst>
              <a:ext uri="{FF2B5EF4-FFF2-40B4-BE49-F238E27FC236}">
                <a16:creationId xmlns:a16="http://schemas.microsoft.com/office/drawing/2014/main" id="{EB3600C7-306F-A7E6-55F6-547C0C4B80D6}"/>
              </a:ext>
            </a:extLst>
          </p:cNvPr>
          <p:cNvSpPr/>
          <p:nvPr/>
        </p:nvSpPr>
        <p:spPr>
          <a:xfrm>
            <a:off x="1263192" y="5086945"/>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18" name="Oval 17">
            <a:extLst>
              <a:ext uri="{FF2B5EF4-FFF2-40B4-BE49-F238E27FC236}">
                <a16:creationId xmlns:a16="http://schemas.microsoft.com/office/drawing/2014/main" id="{BF609246-D741-20F4-7995-64802CF034D4}"/>
              </a:ext>
            </a:extLst>
          </p:cNvPr>
          <p:cNvSpPr/>
          <p:nvPr/>
        </p:nvSpPr>
        <p:spPr>
          <a:xfrm>
            <a:off x="1498860" y="4067086"/>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9" name="Oval 18">
            <a:extLst>
              <a:ext uri="{FF2B5EF4-FFF2-40B4-BE49-F238E27FC236}">
                <a16:creationId xmlns:a16="http://schemas.microsoft.com/office/drawing/2014/main" id="{0353A000-B27E-21B0-AEFB-A8070FC23DA9}"/>
              </a:ext>
            </a:extLst>
          </p:cNvPr>
          <p:cNvSpPr/>
          <p:nvPr/>
        </p:nvSpPr>
        <p:spPr>
          <a:xfrm>
            <a:off x="1743957" y="4059423"/>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0" name="Rectangle 19">
            <a:extLst>
              <a:ext uri="{FF2B5EF4-FFF2-40B4-BE49-F238E27FC236}">
                <a16:creationId xmlns:a16="http://schemas.microsoft.com/office/drawing/2014/main" id="{D7509F7B-F249-0D09-8D6B-FD65EC928B4D}"/>
              </a:ext>
            </a:extLst>
          </p:cNvPr>
          <p:cNvSpPr/>
          <p:nvPr/>
        </p:nvSpPr>
        <p:spPr>
          <a:xfrm>
            <a:off x="1263191" y="5460489"/>
            <a:ext cx="659876" cy="36764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sz="2400" dirty="0"/>
          </a:p>
        </p:txBody>
      </p:sp>
      <p:sp>
        <p:nvSpPr>
          <p:cNvPr id="21" name="Rectangle 20">
            <a:extLst>
              <a:ext uri="{FF2B5EF4-FFF2-40B4-BE49-F238E27FC236}">
                <a16:creationId xmlns:a16="http://schemas.microsoft.com/office/drawing/2014/main" id="{DCF03A98-C9F4-66DA-CC50-6E086885DEE9}"/>
              </a:ext>
            </a:extLst>
          </p:cNvPr>
          <p:cNvSpPr/>
          <p:nvPr/>
        </p:nvSpPr>
        <p:spPr>
          <a:xfrm>
            <a:off x="1272618" y="5828134"/>
            <a:ext cx="659876" cy="36764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dirty="0"/>
          </a:p>
        </p:txBody>
      </p:sp>
      <p:sp>
        <p:nvSpPr>
          <p:cNvPr id="22" name="Rectangle 21">
            <a:extLst>
              <a:ext uri="{FF2B5EF4-FFF2-40B4-BE49-F238E27FC236}">
                <a16:creationId xmlns:a16="http://schemas.microsoft.com/office/drawing/2014/main" id="{06C1B652-B0FF-7764-A792-287DDD751BE5}"/>
              </a:ext>
            </a:extLst>
          </p:cNvPr>
          <p:cNvSpPr/>
          <p:nvPr/>
        </p:nvSpPr>
        <p:spPr>
          <a:xfrm>
            <a:off x="1263190" y="3263435"/>
            <a:ext cx="659876" cy="3676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23" name="Right Brace 22">
            <a:extLst>
              <a:ext uri="{FF2B5EF4-FFF2-40B4-BE49-F238E27FC236}">
                <a16:creationId xmlns:a16="http://schemas.microsoft.com/office/drawing/2014/main" id="{57AD4958-F15D-BC75-C4A0-51C408E67259}"/>
              </a:ext>
            </a:extLst>
          </p:cNvPr>
          <p:cNvSpPr/>
          <p:nvPr/>
        </p:nvSpPr>
        <p:spPr>
          <a:xfrm>
            <a:off x="2025584" y="3263435"/>
            <a:ext cx="199140" cy="181761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DE8B380B-3686-A510-D4E0-7F917966EAF2}"/>
              </a:ext>
            </a:extLst>
          </p:cNvPr>
          <p:cNvSpPr/>
          <p:nvPr/>
        </p:nvSpPr>
        <p:spPr>
          <a:xfrm>
            <a:off x="2422688" y="3866580"/>
            <a:ext cx="3073140" cy="628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Pointers to 12 directly mapped blocks</a:t>
            </a:r>
          </a:p>
        </p:txBody>
      </p:sp>
      <p:sp>
        <p:nvSpPr>
          <p:cNvPr id="25" name="Rectangle 24">
            <a:extLst>
              <a:ext uri="{FF2B5EF4-FFF2-40B4-BE49-F238E27FC236}">
                <a16:creationId xmlns:a16="http://schemas.microsoft.com/office/drawing/2014/main" id="{C36A31B8-1CB9-E616-96F5-523D4E289159}"/>
              </a:ext>
            </a:extLst>
          </p:cNvPr>
          <p:cNvSpPr/>
          <p:nvPr/>
        </p:nvSpPr>
        <p:spPr>
          <a:xfrm>
            <a:off x="3822568" y="5086944"/>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cxnSp>
        <p:nvCxnSpPr>
          <p:cNvPr id="27" name="Straight Arrow Connector 26">
            <a:extLst>
              <a:ext uri="{FF2B5EF4-FFF2-40B4-BE49-F238E27FC236}">
                <a16:creationId xmlns:a16="http://schemas.microsoft.com/office/drawing/2014/main" id="{1143109F-C3A6-E77E-1B4E-693AC2084FFF}"/>
              </a:ext>
            </a:extLst>
          </p:cNvPr>
          <p:cNvCxnSpPr>
            <a:stCxn id="17" idx="3"/>
            <a:endCxn id="25" idx="1"/>
          </p:cNvCxnSpPr>
          <p:nvPr/>
        </p:nvCxnSpPr>
        <p:spPr>
          <a:xfrm flipV="1">
            <a:off x="1923068" y="5270767"/>
            <a:ext cx="189950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EA31C4E-6C66-0340-FCBD-CDBEFC890A51}"/>
              </a:ext>
            </a:extLst>
          </p:cNvPr>
          <p:cNvCxnSpPr>
            <a:cxnSpLocks/>
          </p:cNvCxnSpPr>
          <p:nvPr/>
        </p:nvCxnSpPr>
        <p:spPr>
          <a:xfrm flipV="1">
            <a:off x="4515438" y="4841608"/>
            <a:ext cx="551469" cy="42915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920AD4C-7337-9904-F3BA-6E6BE1611ACE}"/>
              </a:ext>
            </a:extLst>
          </p:cNvPr>
          <p:cNvCxnSpPr>
            <a:stCxn id="25" idx="3"/>
          </p:cNvCxnSpPr>
          <p:nvPr/>
        </p:nvCxnSpPr>
        <p:spPr>
          <a:xfrm flipV="1">
            <a:off x="4482444" y="5270766"/>
            <a:ext cx="61745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8A8C3E1-48CC-FDC1-F910-CD2F1EE8CB51}"/>
              </a:ext>
            </a:extLst>
          </p:cNvPr>
          <p:cNvCxnSpPr>
            <a:cxnSpLocks/>
            <a:stCxn id="25" idx="3"/>
          </p:cNvCxnSpPr>
          <p:nvPr/>
        </p:nvCxnSpPr>
        <p:spPr>
          <a:xfrm>
            <a:off x="4482444" y="5270767"/>
            <a:ext cx="626885" cy="2145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1EF80E0-2BCD-4A79-7B68-2B3E1A67CF61}"/>
              </a:ext>
            </a:extLst>
          </p:cNvPr>
          <p:cNvCxnSpPr>
            <a:stCxn id="25" idx="3"/>
          </p:cNvCxnSpPr>
          <p:nvPr/>
        </p:nvCxnSpPr>
        <p:spPr>
          <a:xfrm flipV="1">
            <a:off x="4482444" y="5056188"/>
            <a:ext cx="617457" cy="21457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1D921AE1-7457-E3E1-61C6-18FD14DA74BC}"/>
              </a:ext>
            </a:extLst>
          </p:cNvPr>
          <p:cNvSpPr/>
          <p:nvPr/>
        </p:nvSpPr>
        <p:spPr>
          <a:xfrm>
            <a:off x="5279010" y="4789654"/>
            <a:ext cx="216818" cy="790642"/>
          </a:xfrm>
          <a:prstGeom prst="righ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19FA54AE-C659-3FDA-D43D-F43C0B7E4D02}"/>
              </a:ext>
            </a:extLst>
          </p:cNvPr>
          <p:cNvSpPr/>
          <p:nvPr/>
        </p:nvSpPr>
        <p:spPr>
          <a:xfrm>
            <a:off x="5665509" y="4897223"/>
            <a:ext cx="1692112" cy="55736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Pointers to data blocks</a:t>
            </a:r>
          </a:p>
        </p:txBody>
      </p:sp>
      <p:cxnSp>
        <p:nvCxnSpPr>
          <p:cNvPr id="45" name="Connector: Elbow 44">
            <a:extLst>
              <a:ext uri="{FF2B5EF4-FFF2-40B4-BE49-F238E27FC236}">
                <a16:creationId xmlns:a16="http://schemas.microsoft.com/office/drawing/2014/main" id="{9D6D4535-0847-A7FA-1705-A23515FA717E}"/>
              </a:ext>
            </a:extLst>
          </p:cNvPr>
          <p:cNvCxnSpPr>
            <a:cxnSpLocks/>
            <a:stCxn id="20" idx="3"/>
            <a:endCxn id="52" idx="1"/>
          </p:cNvCxnSpPr>
          <p:nvPr/>
        </p:nvCxnSpPr>
        <p:spPr>
          <a:xfrm flipV="1">
            <a:off x="1923067" y="4345759"/>
            <a:ext cx="6664752" cy="1298553"/>
          </a:xfrm>
          <a:prstGeom prst="bentConnector3">
            <a:avLst>
              <a:gd name="adj1" fmla="val 8592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A62AAA6-0939-1A11-2D0F-2194A68D8058}"/>
              </a:ext>
            </a:extLst>
          </p:cNvPr>
          <p:cNvSpPr/>
          <p:nvPr/>
        </p:nvSpPr>
        <p:spPr>
          <a:xfrm>
            <a:off x="8587819" y="4161936"/>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55" name="Rectangle 54">
            <a:extLst>
              <a:ext uri="{FF2B5EF4-FFF2-40B4-BE49-F238E27FC236}">
                <a16:creationId xmlns:a16="http://schemas.microsoft.com/office/drawing/2014/main" id="{8063A2B4-51B0-16DF-1B45-5ED25118CCC8}"/>
              </a:ext>
            </a:extLst>
          </p:cNvPr>
          <p:cNvSpPr/>
          <p:nvPr/>
        </p:nvSpPr>
        <p:spPr>
          <a:xfrm>
            <a:off x="9506540" y="3655873"/>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56" name="Rectangle 55">
            <a:extLst>
              <a:ext uri="{FF2B5EF4-FFF2-40B4-BE49-F238E27FC236}">
                <a16:creationId xmlns:a16="http://schemas.microsoft.com/office/drawing/2014/main" id="{94062AA5-7130-6644-FB09-CA8D97F9E13C}"/>
              </a:ext>
            </a:extLst>
          </p:cNvPr>
          <p:cNvSpPr/>
          <p:nvPr/>
        </p:nvSpPr>
        <p:spPr>
          <a:xfrm>
            <a:off x="9506540" y="4141221"/>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57" name="Rectangle 56">
            <a:extLst>
              <a:ext uri="{FF2B5EF4-FFF2-40B4-BE49-F238E27FC236}">
                <a16:creationId xmlns:a16="http://schemas.microsoft.com/office/drawing/2014/main" id="{EB75FDA9-5771-6A19-8CCB-1130EDBDD615}"/>
              </a:ext>
            </a:extLst>
          </p:cNvPr>
          <p:cNvSpPr/>
          <p:nvPr/>
        </p:nvSpPr>
        <p:spPr>
          <a:xfrm>
            <a:off x="9506540" y="4832215"/>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58" name="Oval 57">
            <a:extLst>
              <a:ext uri="{FF2B5EF4-FFF2-40B4-BE49-F238E27FC236}">
                <a16:creationId xmlns:a16="http://schemas.microsoft.com/office/drawing/2014/main" id="{5E305067-7DF2-45F1-F835-F7A79D052A3B}"/>
              </a:ext>
            </a:extLst>
          </p:cNvPr>
          <p:cNvSpPr/>
          <p:nvPr/>
        </p:nvSpPr>
        <p:spPr>
          <a:xfrm>
            <a:off x="9501432" y="461680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59" name="Oval 58">
            <a:extLst>
              <a:ext uri="{FF2B5EF4-FFF2-40B4-BE49-F238E27FC236}">
                <a16:creationId xmlns:a16="http://schemas.microsoft.com/office/drawing/2014/main" id="{9AB93F3F-849F-CB06-F26D-56B77BCF4567}"/>
              </a:ext>
            </a:extLst>
          </p:cNvPr>
          <p:cNvSpPr/>
          <p:nvPr/>
        </p:nvSpPr>
        <p:spPr>
          <a:xfrm>
            <a:off x="9737102" y="4616801"/>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0" name="Oval 59">
            <a:extLst>
              <a:ext uri="{FF2B5EF4-FFF2-40B4-BE49-F238E27FC236}">
                <a16:creationId xmlns:a16="http://schemas.microsoft.com/office/drawing/2014/main" id="{639B8A8B-3B57-3A5C-CC71-6EDEF25473A7}"/>
              </a:ext>
            </a:extLst>
          </p:cNvPr>
          <p:cNvSpPr/>
          <p:nvPr/>
        </p:nvSpPr>
        <p:spPr>
          <a:xfrm>
            <a:off x="9982199" y="4609138"/>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cxnSp>
        <p:nvCxnSpPr>
          <p:cNvPr id="62" name="Straight Arrow Connector 61">
            <a:extLst>
              <a:ext uri="{FF2B5EF4-FFF2-40B4-BE49-F238E27FC236}">
                <a16:creationId xmlns:a16="http://schemas.microsoft.com/office/drawing/2014/main" id="{0F73D7F9-82CF-DC2C-8F41-1A641EFDD023}"/>
              </a:ext>
            </a:extLst>
          </p:cNvPr>
          <p:cNvCxnSpPr>
            <a:stCxn id="52" idx="3"/>
            <a:endCxn id="55" idx="1"/>
          </p:cNvCxnSpPr>
          <p:nvPr/>
        </p:nvCxnSpPr>
        <p:spPr>
          <a:xfrm flipV="1">
            <a:off x="9247695" y="3839696"/>
            <a:ext cx="258845" cy="5060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F3B84D1-7C93-2A87-5467-DBFF4B32A6E1}"/>
              </a:ext>
            </a:extLst>
          </p:cNvPr>
          <p:cNvCxnSpPr>
            <a:cxnSpLocks/>
            <a:stCxn id="52" idx="3"/>
            <a:endCxn id="56" idx="1"/>
          </p:cNvCxnSpPr>
          <p:nvPr/>
        </p:nvCxnSpPr>
        <p:spPr>
          <a:xfrm flipV="1">
            <a:off x="9247695" y="4325044"/>
            <a:ext cx="258845" cy="20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10E6FF8-8959-985C-90A4-F613A5D98BBB}"/>
              </a:ext>
            </a:extLst>
          </p:cNvPr>
          <p:cNvCxnSpPr>
            <a:cxnSpLocks/>
            <a:stCxn id="52" idx="3"/>
            <a:endCxn id="57" idx="1"/>
          </p:cNvCxnSpPr>
          <p:nvPr/>
        </p:nvCxnSpPr>
        <p:spPr>
          <a:xfrm>
            <a:off x="9247695" y="4345759"/>
            <a:ext cx="258845" cy="670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902E4EC-EB15-5CC3-0992-F67436B9F7EC}"/>
              </a:ext>
            </a:extLst>
          </p:cNvPr>
          <p:cNvCxnSpPr>
            <a:cxnSpLocks/>
          </p:cNvCxnSpPr>
          <p:nvPr/>
        </p:nvCxnSpPr>
        <p:spPr>
          <a:xfrm flipV="1">
            <a:off x="10203729" y="3410537"/>
            <a:ext cx="551469" cy="42915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A1D9303F-E4E7-AFB2-5623-5D0F7EBC747D}"/>
              </a:ext>
            </a:extLst>
          </p:cNvPr>
          <p:cNvCxnSpPr/>
          <p:nvPr/>
        </p:nvCxnSpPr>
        <p:spPr>
          <a:xfrm flipV="1">
            <a:off x="10170735" y="3839695"/>
            <a:ext cx="61745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D9A291C-37C5-19F5-06B5-5BE291DFDA14}"/>
              </a:ext>
            </a:extLst>
          </p:cNvPr>
          <p:cNvCxnSpPr>
            <a:cxnSpLocks/>
          </p:cNvCxnSpPr>
          <p:nvPr/>
        </p:nvCxnSpPr>
        <p:spPr>
          <a:xfrm>
            <a:off x="10170735" y="3839696"/>
            <a:ext cx="626885" cy="2145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A5BD94A-6B73-4C8E-345E-BD6A815A9C38}"/>
              </a:ext>
            </a:extLst>
          </p:cNvPr>
          <p:cNvCxnSpPr/>
          <p:nvPr/>
        </p:nvCxnSpPr>
        <p:spPr>
          <a:xfrm flipV="1">
            <a:off x="10170735" y="3625117"/>
            <a:ext cx="617457" cy="21457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Right Brace 72">
            <a:extLst>
              <a:ext uri="{FF2B5EF4-FFF2-40B4-BE49-F238E27FC236}">
                <a16:creationId xmlns:a16="http://schemas.microsoft.com/office/drawing/2014/main" id="{AD9C382F-FAEF-7FA8-0117-C6717359ED6B}"/>
              </a:ext>
            </a:extLst>
          </p:cNvPr>
          <p:cNvSpPr/>
          <p:nvPr/>
        </p:nvSpPr>
        <p:spPr>
          <a:xfrm>
            <a:off x="10830611" y="3350579"/>
            <a:ext cx="216818" cy="790642"/>
          </a:xfrm>
          <a:prstGeom prst="righ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75" name="Rectangle: Rounded Corners 74">
            <a:extLst>
              <a:ext uri="{FF2B5EF4-FFF2-40B4-BE49-F238E27FC236}">
                <a16:creationId xmlns:a16="http://schemas.microsoft.com/office/drawing/2014/main" id="{7D7756B1-DED0-31B2-16F4-CE57E1B03963}"/>
              </a:ext>
            </a:extLst>
          </p:cNvPr>
          <p:cNvSpPr/>
          <p:nvPr/>
        </p:nvSpPr>
        <p:spPr>
          <a:xfrm>
            <a:off x="11122843" y="3581859"/>
            <a:ext cx="838985"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Ptrs</a:t>
            </a:r>
            <a:endParaRPr lang="en-IN" sz="2400" dirty="0"/>
          </a:p>
        </p:txBody>
      </p:sp>
      <p:cxnSp>
        <p:nvCxnSpPr>
          <p:cNvPr id="76" name="Straight Arrow Connector 75">
            <a:extLst>
              <a:ext uri="{FF2B5EF4-FFF2-40B4-BE49-F238E27FC236}">
                <a16:creationId xmlns:a16="http://schemas.microsoft.com/office/drawing/2014/main" id="{3EB83F47-6F86-7148-1E0B-E4EE2C30B157}"/>
              </a:ext>
            </a:extLst>
          </p:cNvPr>
          <p:cNvCxnSpPr>
            <a:cxnSpLocks/>
          </p:cNvCxnSpPr>
          <p:nvPr/>
        </p:nvCxnSpPr>
        <p:spPr>
          <a:xfrm>
            <a:off x="1923068" y="6000330"/>
            <a:ext cx="60991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855737E4-4EFA-2C0A-C89C-FAC33F482435}"/>
              </a:ext>
            </a:extLst>
          </p:cNvPr>
          <p:cNvSpPr/>
          <p:nvPr/>
        </p:nvSpPr>
        <p:spPr>
          <a:xfrm>
            <a:off x="7993143" y="5843577"/>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79" name="Rectangle 78">
            <a:extLst>
              <a:ext uri="{FF2B5EF4-FFF2-40B4-BE49-F238E27FC236}">
                <a16:creationId xmlns:a16="http://schemas.microsoft.com/office/drawing/2014/main" id="{696EB404-D4EE-C424-0C6E-2D482147E200}"/>
              </a:ext>
            </a:extLst>
          </p:cNvPr>
          <p:cNvSpPr/>
          <p:nvPr/>
        </p:nvSpPr>
        <p:spPr>
          <a:xfrm>
            <a:off x="8911864" y="5280952"/>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80" name="Rectangle 79">
            <a:extLst>
              <a:ext uri="{FF2B5EF4-FFF2-40B4-BE49-F238E27FC236}">
                <a16:creationId xmlns:a16="http://schemas.microsoft.com/office/drawing/2014/main" id="{FA2604F2-966D-54AE-484A-2ECD157C60FF}"/>
              </a:ext>
            </a:extLst>
          </p:cNvPr>
          <p:cNvSpPr/>
          <p:nvPr/>
        </p:nvSpPr>
        <p:spPr>
          <a:xfrm>
            <a:off x="8911864" y="5766300"/>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81" name="Rectangle 80">
            <a:extLst>
              <a:ext uri="{FF2B5EF4-FFF2-40B4-BE49-F238E27FC236}">
                <a16:creationId xmlns:a16="http://schemas.microsoft.com/office/drawing/2014/main" id="{72DB4A5F-B2A6-BFEE-5FB0-89613F12563F}"/>
              </a:ext>
            </a:extLst>
          </p:cNvPr>
          <p:cNvSpPr/>
          <p:nvPr/>
        </p:nvSpPr>
        <p:spPr>
          <a:xfrm>
            <a:off x="8911864" y="6457294"/>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82" name="Oval 81">
            <a:extLst>
              <a:ext uri="{FF2B5EF4-FFF2-40B4-BE49-F238E27FC236}">
                <a16:creationId xmlns:a16="http://schemas.microsoft.com/office/drawing/2014/main" id="{FBA5E4C3-B626-821D-A56B-173C2887C6AB}"/>
              </a:ext>
            </a:extLst>
          </p:cNvPr>
          <p:cNvSpPr/>
          <p:nvPr/>
        </p:nvSpPr>
        <p:spPr>
          <a:xfrm>
            <a:off x="8906756" y="6241881"/>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83" name="Oval 82">
            <a:extLst>
              <a:ext uri="{FF2B5EF4-FFF2-40B4-BE49-F238E27FC236}">
                <a16:creationId xmlns:a16="http://schemas.microsoft.com/office/drawing/2014/main" id="{17528C4A-679E-5F02-2D9F-3EC398E9994B}"/>
              </a:ext>
            </a:extLst>
          </p:cNvPr>
          <p:cNvSpPr/>
          <p:nvPr/>
        </p:nvSpPr>
        <p:spPr>
          <a:xfrm>
            <a:off x="9142426" y="6241880"/>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84" name="Oval 83">
            <a:extLst>
              <a:ext uri="{FF2B5EF4-FFF2-40B4-BE49-F238E27FC236}">
                <a16:creationId xmlns:a16="http://schemas.microsoft.com/office/drawing/2014/main" id="{37AF4295-2454-187B-227C-F984BE4FF7E0}"/>
              </a:ext>
            </a:extLst>
          </p:cNvPr>
          <p:cNvSpPr/>
          <p:nvPr/>
        </p:nvSpPr>
        <p:spPr>
          <a:xfrm>
            <a:off x="9387523" y="6234217"/>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cxnSp>
        <p:nvCxnSpPr>
          <p:cNvPr id="85" name="Straight Arrow Connector 84">
            <a:extLst>
              <a:ext uri="{FF2B5EF4-FFF2-40B4-BE49-F238E27FC236}">
                <a16:creationId xmlns:a16="http://schemas.microsoft.com/office/drawing/2014/main" id="{03301C45-4E79-BDBE-CEA0-CE4E49F93BC0}"/>
              </a:ext>
            </a:extLst>
          </p:cNvPr>
          <p:cNvCxnSpPr>
            <a:cxnSpLocks/>
            <a:endCxn id="79" idx="1"/>
          </p:cNvCxnSpPr>
          <p:nvPr/>
        </p:nvCxnSpPr>
        <p:spPr>
          <a:xfrm flipV="1">
            <a:off x="8653019" y="5464775"/>
            <a:ext cx="258845" cy="5060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9CE7E9F-54D2-6F5A-D1DC-80B2AE039CF3}"/>
              </a:ext>
            </a:extLst>
          </p:cNvPr>
          <p:cNvCxnSpPr>
            <a:cxnSpLocks/>
            <a:endCxn id="80" idx="1"/>
          </p:cNvCxnSpPr>
          <p:nvPr/>
        </p:nvCxnSpPr>
        <p:spPr>
          <a:xfrm flipV="1">
            <a:off x="8653019" y="5950123"/>
            <a:ext cx="258845" cy="20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1DFE9F9-5C7B-F4A0-8CB7-F78697B33D16}"/>
              </a:ext>
            </a:extLst>
          </p:cNvPr>
          <p:cNvCxnSpPr>
            <a:cxnSpLocks/>
            <a:endCxn id="81" idx="1"/>
          </p:cNvCxnSpPr>
          <p:nvPr/>
        </p:nvCxnSpPr>
        <p:spPr>
          <a:xfrm>
            <a:off x="8653019" y="5970838"/>
            <a:ext cx="258845" cy="670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7B103ACE-1987-A5EE-7D49-B36A5E45133B}"/>
              </a:ext>
            </a:extLst>
          </p:cNvPr>
          <p:cNvSpPr/>
          <p:nvPr/>
        </p:nvSpPr>
        <p:spPr>
          <a:xfrm>
            <a:off x="9827443" y="5243617"/>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89" name="Rectangle 88">
            <a:extLst>
              <a:ext uri="{FF2B5EF4-FFF2-40B4-BE49-F238E27FC236}">
                <a16:creationId xmlns:a16="http://schemas.microsoft.com/office/drawing/2014/main" id="{1AA1C773-44AF-8776-3AE9-40A0CDBA691B}"/>
              </a:ext>
            </a:extLst>
          </p:cNvPr>
          <p:cNvSpPr/>
          <p:nvPr/>
        </p:nvSpPr>
        <p:spPr>
          <a:xfrm>
            <a:off x="9827443" y="5728965"/>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90" name="Rectangle 89">
            <a:extLst>
              <a:ext uri="{FF2B5EF4-FFF2-40B4-BE49-F238E27FC236}">
                <a16:creationId xmlns:a16="http://schemas.microsoft.com/office/drawing/2014/main" id="{A50190CA-A761-4DAA-06CE-BD3F0B3401ED}"/>
              </a:ext>
            </a:extLst>
          </p:cNvPr>
          <p:cNvSpPr/>
          <p:nvPr/>
        </p:nvSpPr>
        <p:spPr>
          <a:xfrm>
            <a:off x="9827443" y="6419959"/>
            <a:ext cx="659876" cy="36764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400" dirty="0"/>
          </a:p>
        </p:txBody>
      </p:sp>
      <p:sp>
        <p:nvSpPr>
          <p:cNvPr id="91" name="Oval 90">
            <a:extLst>
              <a:ext uri="{FF2B5EF4-FFF2-40B4-BE49-F238E27FC236}">
                <a16:creationId xmlns:a16="http://schemas.microsoft.com/office/drawing/2014/main" id="{1CAEA197-50BA-C194-78B1-0AF6E04AEF47}"/>
              </a:ext>
            </a:extLst>
          </p:cNvPr>
          <p:cNvSpPr/>
          <p:nvPr/>
        </p:nvSpPr>
        <p:spPr>
          <a:xfrm>
            <a:off x="9822335" y="6204546"/>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92" name="Oval 91">
            <a:extLst>
              <a:ext uri="{FF2B5EF4-FFF2-40B4-BE49-F238E27FC236}">
                <a16:creationId xmlns:a16="http://schemas.microsoft.com/office/drawing/2014/main" id="{4AA22A63-029D-D1F5-0599-C09D396F3580}"/>
              </a:ext>
            </a:extLst>
          </p:cNvPr>
          <p:cNvSpPr/>
          <p:nvPr/>
        </p:nvSpPr>
        <p:spPr>
          <a:xfrm>
            <a:off x="10058005" y="6204545"/>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93" name="Oval 92">
            <a:extLst>
              <a:ext uri="{FF2B5EF4-FFF2-40B4-BE49-F238E27FC236}">
                <a16:creationId xmlns:a16="http://schemas.microsoft.com/office/drawing/2014/main" id="{8B04BE60-DD53-F46C-DA61-1162447392CE}"/>
              </a:ext>
            </a:extLst>
          </p:cNvPr>
          <p:cNvSpPr/>
          <p:nvPr/>
        </p:nvSpPr>
        <p:spPr>
          <a:xfrm>
            <a:off x="10303102" y="619688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cxnSp>
        <p:nvCxnSpPr>
          <p:cNvPr id="94" name="Straight Arrow Connector 93">
            <a:extLst>
              <a:ext uri="{FF2B5EF4-FFF2-40B4-BE49-F238E27FC236}">
                <a16:creationId xmlns:a16="http://schemas.microsoft.com/office/drawing/2014/main" id="{6E8CFA16-EE52-5A79-CC83-0C57A9623A8C}"/>
              </a:ext>
            </a:extLst>
          </p:cNvPr>
          <p:cNvCxnSpPr>
            <a:cxnSpLocks/>
            <a:endCxn id="88" idx="1"/>
          </p:cNvCxnSpPr>
          <p:nvPr/>
        </p:nvCxnSpPr>
        <p:spPr>
          <a:xfrm flipV="1">
            <a:off x="9568598" y="5427440"/>
            <a:ext cx="258845" cy="5060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FC6E7A-F381-8783-FD98-261EDDAE718A}"/>
              </a:ext>
            </a:extLst>
          </p:cNvPr>
          <p:cNvCxnSpPr>
            <a:cxnSpLocks/>
            <a:endCxn id="89" idx="1"/>
          </p:cNvCxnSpPr>
          <p:nvPr/>
        </p:nvCxnSpPr>
        <p:spPr>
          <a:xfrm flipV="1">
            <a:off x="9568598" y="5912788"/>
            <a:ext cx="258845" cy="207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B2AFCCA-8AAA-E488-127D-A0F3A7CE1B25}"/>
              </a:ext>
            </a:extLst>
          </p:cNvPr>
          <p:cNvCxnSpPr>
            <a:cxnSpLocks/>
            <a:endCxn id="90" idx="1"/>
          </p:cNvCxnSpPr>
          <p:nvPr/>
        </p:nvCxnSpPr>
        <p:spPr>
          <a:xfrm>
            <a:off x="9568598" y="5933503"/>
            <a:ext cx="258845" cy="670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C795E9FD-8274-4D8D-54AC-3CD8452EFEDE}"/>
              </a:ext>
            </a:extLst>
          </p:cNvPr>
          <p:cNvCxnSpPr>
            <a:cxnSpLocks/>
          </p:cNvCxnSpPr>
          <p:nvPr/>
        </p:nvCxnSpPr>
        <p:spPr>
          <a:xfrm flipV="1">
            <a:off x="10507743" y="4998281"/>
            <a:ext cx="551469" cy="42915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39EFBF84-3D57-0D3F-2712-1AFEF7CE0232}"/>
              </a:ext>
            </a:extLst>
          </p:cNvPr>
          <p:cNvCxnSpPr/>
          <p:nvPr/>
        </p:nvCxnSpPr>
        <p:spPr>
          <a:xfrm flipV="1">
            <a:off x="10474749" y="5427439"/>
            <a:ext cx="61745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B176A11C-2B6F-2414-C054-B2A5FE4F00DE}"/>
              </a:ext>
            </a:extLst>
          </p:cNvPr>
          <p:cNvCxnSpPr>
            <a:cxnSpLocks/>
          </p:cNvCxnSpPr>
          <p:nvPr/>
        </p:nvCxnSpPr>
        <p:spPr>
          <a:xfrm>
            <a:off x="10474749" y="5427440"/>
            <a:ext cx="626885" cy="21457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51A452AB-9398-5710-79D2-622A1AF69A36}"/>
              </a:ext>
            </a:extLst>
          </p:cNvPr>
          <p:cNvCxnSpPr/>
          <p:nvPr/>
        </p:nvCxnSpPr>
        <p:spPr>
          <a:xfrm flipV="1">
            <a:off x="10474749" y="5212861"/>
            <a:ext cx="617457" cy="21457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Right Brace 100">
            <a:extLst>
              <a:ext uri="{FF2B5EF4-FFF2-40B4-BE49-F238E27FC236}">
                <a16:creationId xmlns:a16="http://schemas.microsoft.com/office/drawing/2014/main" id="{6DA6E4D4-9B52-5736-D02D-0FD4F2EFD605}"/>
              </a:ext>
            </a:extLst>
          </p:cNvPr>
          <p:cNvSpPr/>
          <p:nvPr/>
        </p:nvSpPr>
        <p:spPr>
          <a:xfrm>
            <a:off x="11134625" y="4938323"/>
            <a:ext cx="216818" cy="790642"/>
          </a:xfrm>
          <a:prstGeom prst="righ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102" name="Rectangle: Rounded Corners 101">
            <a:extLst>
              <a:ext uri="{FF2B5EF4-FFF2-40B4-BE49-F238E27FC236}">
                <a16:creationId xmlns:a16="http://schemas.microsoft.com/office/drawing/2014/main" id="{2A25A8AD-C7CD-372E-6F44-9BEA95D410A2}"/>
              </a:ext>
            </a:extLst>
          </p:cNvPr>
          <p:cNvSpPr/>
          <p:nvPr/>
        </p:nvSpPr>
        <p:spPr>
          <a:xfrm>
            <a:off x="11398576" y="5169603"/>
            <a:ext cx="765143"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Ptrs</a:t>
            </a:r>
            <a:endParaRPr lang="en-IN" sz="2400" dirty="0"/>
          </a:p>
        </p:txBody>
      </p:sp>
      <p:sp>
        <p:nvSpPr>
          <p:cNvPr id="103" name="TextBox 102">
            <a:extLst>
              <a:ext uri="{FF2B5EF4-FFF2-40B4-BE49-F238E27FC236}">
                <a16:creationId xmlns:a16="http://schemas.microsoft.com/office/drawing/2014/main" id="{5EBE2039-1C24-8499-D6D6-33E6C7296757}"/>
              </a:ext>
            </a:extLst>
          </p:cNvPr>
          <p:cNvSpPr txBox="1"/>
          <p:nvPr/>
        </p:nvSpPr>
        <p:spPr>
          <a:xfrm>
            <a:off x="3280136" y="6004490"/>
            <a:ext cx="2521670" cy="400110"/>
          </a:xfrm>
          <a:prstGeom prst="rect">
            <a:avLst/>
          </a:prstGeom>
          <a:noFill/>
        </p:spPr>
        <p:txBody>
          <a:bodyPr wrap="square" rtlCol="0">
            <a:spAutoFit/>
          </a:bodyPr>
          <a:lstStyle/>
          <a:p>
            <a:r>
              <a:rPr lang="en-IN" sz="2000" dirty="0">
                <a:solidFill>
                  <a:srgbClr val="FF0000"/>
                </a:solidFill>
                <a:latin typeface="Comic Sans MS" panose="030F0702030302020204" pitchFamily="66" charset="0"/>
              </a:rPr>
              <a:t>Triple indirect</a:t>
            </a:r>
          </a:p>
        </p:txBody>
      </p:sp>
      <p:sp>
        <p:nvSpPr>
          <p:cNvPr id="104" name="TextBox 103">
            <a:extLst>
              <a:ext uri="{FF2B5EF4-FFF2-40B4-BE49-F238E27FC236}">
                <a16:creationId xmlns:a16="http://schemas.microsoft.com/office/drawing/2014/main" id="{6C2AE5B3-B612-CFDF-BB10-29C175B31281}"/>
              </a:ext>
            </a:extLst>
          </p:cNvPr>
          <p:cNvSpPr txBox="1"/>
          <p:nvPr/>
        </p:nvSpPr>
        <p:spPr>
          <a:xfrm>
            <a:off x="3280136" y="5591097"/>
            <a:ext cx="2521670" cy="400110"/>
          </a:xfrm>
          <a:prstGeom prst="rect">
            <a:avLst/>
          </a:prstGeom>
          <a:noFill/>
        </p:spPr>
        <p:txBody>
          <a:bodyPr wrap="square" rtlCol="0">
            <a:spAutoFit/>
          </a:bodyPr>
          <a:lstStyle/>
          <a:p>
            <a:r>
              <a:rPr lang="en-IN" sz="2000" dirty="0">
                <a:solidFill>
                  <a:srgbClr val="00B050"/>
                </a:solidFill>
                <a:latin typeface="Comic Sans MS" panose="030F0702030302020204" pitchFamily="66" charset="0"/>
              </a:rPr>
              <a:t>Double indirect</a:t>
            </a:r>
          </a:p>
        </p:txBody>
      </p:sp>
      <p:sp>
        <p:nvSpPr>
          <p:cNvPr id="105" name="TextBox 104">
            <a:extLst>
              <a:ext uri="{FF2B5EF4-FFF2-40B4-BE49-F238E27FC236}">
                <a16:creationId xmlns:a16="http://schemas.microsoft.com/office/drawing/2014/main" id="{DA620741-CB79-1A1B-729D-0E24AAB6D979}"/>
              </a:ext>
            </a:extLst>
          </p:cNvPr>
          <p:cNvSpPr txBox="1"/>
          <p:nvPr/>
        </p:nvSpPr>
        <p:spPr>
          <a:xfrm>
            <a:off x="2254578" y="5234335"/>
            <a:ext cx="2521670" cy="400110"/>
          </a:xfrm>
          <a:prstGeom prst="rect">
            <a:avLst/>
          </a:prstGeom>
          <a:noFill/>
        </p:spPr>
        <p:txBody>
          <a:bodyPr wrap="square" rtlCol="0">
            <a:spAutoFit/>
          </a:bodyPr>
          <a:lstStyle/>
          <a:p>
            <a:r>
              <a:rPr lang="en-IN" sz="2000" dirty="0">
                <a:solidFill>
                  <a:srgbClr val="0070C0"/>
                </a:solidFill>
                <a:latin typeface="Comic Sans MS" panose="030F0702030302020204" pitchFamily="66" charset="0"/>
              </a:rPr>
              <a:t>Indirect</a:t>
            </a:r>
          </a:p>
        </p:txBody>
      </p:sp>
      <p:sp>
        <p:nvSpPr>
          <p:cNvPr id="106" name="Flowchart: Sequential Access Storage 105">
            <a:extLst>
              <a:ext uri="{FF2B5EF4-FFF2-40B4-BE49-F238E27FC236}">
                <a16:creationId xmlns:a16="http://schemas.microsoft.com/office/drawing/2014/main" id="{034D8E57-DB25-907F-069A-488730E8B543}"/>
              </a:ext>
            </a:extLst>
          </p:cNvPr>
          <p:cNvSpPr/>
          <p:nvPr/>
        </p:nvSpPr>
        <p:spPr>
          <a:xfrm flipH="1">
            <a:off x="5524496" y="3362182"/>
            <a:ext cx="2884602" cy="707264"/>
          </a:xfrm>
          <a:prstGeom prst="flowChartMagneticTap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Optimized for small files</a:t>
            </a:r>
          </a:p>
        </p:txBody>
      </p:sp>
      <p:sp>
        <p:nvSpPr>
          <p:cNvPr id="3" name="TextBox 2">
            <a:extLst>
              <a:ext uri="{FF2B5EF4-FFF2-40B4-BE49-F238E27FC236}">
                <a16:creationId xmlns:a16="http://schemas.microsoft.com/office/drawing/2014/main" id="{4CA73553-260D-6E12-FB57-DD3D2A3EE2A2}"/>
              </a:ext>
            </a:extLst>
          </p:cNvPr>
          <p:cNvSpPr txBox="1"/>
          <p:nvPr/>
        </p:nvSpPr>
        <p:spPr>
          <a:xfrm>
            <a:off x="9959540" y="1342943"/>
            <a:ext cx="2232460" cy="1200329"/>
          </a:xfrm>
          <a:prstGeom prst="rect">
            <a:avLst/>
          </a:prstGeom>
          <a:noFill/>
        </p:spPr>
        <p:txBody>
          <a:bodyPr wrap="square" rtlCol="0">
            <a:spAutoFit/>
          </a:bodyPr>
          <a:lstStyle/>
          <a:p>
            <a:r>
              <a:rPr lang="en-IN" sz="2400" dirty="0">
                <a:solidFill>
                  <a:schemeClr val="accent5">
                    <a:lumMod val="75000"/>
                  </a:schemeClr>
                </a:solidFill>
                <a:latin typeface="Comic Sans MS" panose="030F0702030302020204" pitchFamily="66" charset="0"/>
              </a:rPr>
              <a:t>Backward compatibility mode</a:t>
            </a:r>
          </a:p>
        </p:txBody>
      </p:sp>
    </p:spTree>
    <p:extLst>
      <p:ext uri="{BB962C8B-B14F-4D97-AF65-F5344CB8AC3E}">
        <p14:creationId xmlns:p14="http://schemas.microsoft.com/office/powerpoint/2010/main" val="1119388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EA1B-E90B-1849-D963-43E6D6307042}"/>
              </a:ext>
            </a:extLst>
          </p:cNvPr>
          <p:cNvSpPr>
            <a:spLocks noGrp="1"/>
          </p:cNvSpPr>
          <p:nvPr>
            <p:ph type="title"/>
          </p:nvPr>
        </p:nvSpPr>
        <p:spPr>
          <a:xfrm>
            <a:off x="0" y="-146436"/>
            <a:ext cx="10515600" cy="1325563"/>
          </a:xfrm>
        </p:spPr>
        <p:txBody>
          <a:bodyPr/>
          <a:lstStyle/>
          <a:p>
            <a:r>
              <a:rPr lang="en-IN" dirty="0"/>
              <a:t>ext4 </a:t>
            </a:r>
            <a:r>
              <a:rPr lang="en-IN" dirty="0" err="1"/>
              <a:t>inode</a:t>
            </a:r>
            <a:r>
              <a:rPr lang="en-IN" dirty="0"/>
              <a:t> based on </a:t>
            </a:r>
            <a:r>
              <a:rPr lang="en-IN" i="1" dirty="0"/>
              <a:t>extents </a:t>
            </a:r>
            <a:r>
              <a:rPr lang="en-IN" dirty="0"/>
              <a:t>(scalable mode)</a:t>
            </a:r>
          </a:p>
        </p:txBody>
      </p:sp>
      <p:sp>
        <p:nvSpPr>
          <p:cNvPr id="4" name="Footer Placeholder 3">
            <a:extLst>
              <a:ext uri="{FF2B5EF4-FFF2-40B4-BE49-F238E27FC236}">
                <a16:creationId xmlns:a16="http://schemas.microsoft.com/office/drawing/2014/main" id="{F81EC811-6B33-B197-132E-4AB2ED16286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76EB8AB4-4CD1-37CD-0C97-09BE6F7E75B3}"/>
              </a:ext>
            </a:extLst>
          </p:cNvPr>
          <p:cNvSpPr>
            <a:spLocks noGrp="1"/>
          </p:cNvSpPr>
          <p:nvPr>
            <p:ph type="sldNum" sz="quarter" idx="12"/>
          </p:nvPr>
        </p:nvSpPr>
        <p:spPr/>
        <p:txBody>
          <a:bodyPr/>
          <a:lstStyle/>
          <a:p>
            <a:fld id="{330EA680-D336-4FF7-8B7A-9848BB0A1C32}" type="slidenum">
              <a:rPr lang="en-US" smtClean="0"/>
              <a:t>79</a:t>
            </a:fld>
            <a:endParaRPr lang="en-US"/>
          </a:p>
        </p:txBody>
      </p:sp>
      <p:pic>
        <p:nvPicPr>
          <p:cNvPr id="6" name="Picture 5">
            <a:extLst>
              <a:ext uri="{FF2B5EF4-FFF2-40B4-BE49-F238E27FC236}">
                <a16:creationId xmlns:a16="http://schemas.microsoft.com/office/drawing/2014/main" id="{A479BD5A-0089-AC48-7A95-D1133F266496}"/>
              </a:ext>
            </a:extLst>
          </p:cNvPr>
          <p:cNvPicPr>
            <a:picLocks noChangeAspect="1"/>
          </p:cNvPicPr>
          <p:nvPr/>
        </p:nvPicPr>
        <p:blipFill>
          <a:blip r:embed="rId2"/>
          <a:stretch>
            <a:fillRect/>
          </a:stretch>
        </p:blipFill>
        <p:spPr>
          <a:xfrm>
            <a:off x="8153400" y="724494"/>
            <a:ext cx="761084" cy="631772"/>
          </a:xfrm>
          <a:prstGeom prst="rect">
            <a:avLst/>
          </a:prstGeom>
        </p:spPr>
      </p:pic>
      <p:sp>
        <p:nvSpPr>
          <p:cNvPr id="7" name="Rectangle 6">
            <a:extLst>
              <a:ext uri="{FF2B5EF4-FFF2-40B4-BE49-F238E27FC236}">
                <a16:creationId xmlns:a16="http://schemas.microsoft.com/office/drawing/2014/main" id="{C2FB037B-1714-6685-C57A-4F2EC7FFCB98}"/>
              </a:ext>
            </a:extLst>
          </p:cNvPr>
          <p:cNvSpPr/>
          <p:nvPr/>
        </p:nvSpPr>
        <p:spPr>
          <a:xfrm>
            <a:off x="8914484" y="724494"/>
            <a:ext cx="3078973"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/fs/ext4/</a:t>
            </a:r>
            <a:r>
              <a:rPr lang="en-IN" sz="2800" dirty="0" err="1"/>
              <a:t>extents.c</a:t>
            </a:r>
            <a:endParaRPr lang="en-IN" sz="1100" dirty="0"/>
          </a:p>
        </p:txBody>
      </p:sp>
      <p:sp>
        <p:nvSpPr>
          <p:cNvPr id="3" name="Rectangle 2">
            <a:extLst>
              <a:ext uri="{FF2B5EF4-FFF2-40B4-BE49-F238E27FC236}">
                <a16:creationId xmlns:a16="http://schemas.microsoft.com/office/drawing/2014/main" id="{2FE1BD86-DAA2-6109-395E-D937D7C82715}"/>
              </a:ext>
            </a:extLst>
          </p:cNvPr>
          <p:cNvSpPr/>
          <p:nvPr/>
        </p:nvSpPr>
        <p:spPr>
          <a:xfrm>
            <a:off x="565608" y="2363771"/>
            <a:ext cx="1866507" cy="2253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8" name="Rectangle 7">
            <a:extLst>
              <a:ext uri="{FF2B5EF4-FFF2-40B4-BE49-F238E27FC236}">
                <a16:creationId xmlns:a16="http://schemas.microsoft.com/office/drawing/2014/main" id="{A4411456-57C2-DF41-7091-3D603A98CCB8}"/>
              </a:ext>
            </a:extLst>
          </p:cNvPr>
          <p:cNvSpPr/>
          <p:nvPr/>
        </p:nvSpPr>
        <p:spPr>
          <a:xfrm>
            <a:off x="565608" y="3770722"/>
            <a:ext cx="1866507" cy="5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err="1"/>
              <a:t>i_block</a:t>
            </a:r>
            <a:r>
              <a:rPr lang="en-IN" sz="2000" dirty="0"/>
              <a:t>[] (first 12 bytes)</a:t>
            </a:r>
          </a:p>
        </p:txBody>
      </p:sp>
      <p:sp>
        <p:nvSpPr>
          <p:cNvPr id="9" name="TextBox 8">
            <a:extLst>
              <a:ext uri="{FF2B5EF4-FFF2-40B4-BE49-F238E27FC236}">
                <a16:creationId xmlns:a16="http://schemas.microsoft.com/office/drawing/2014/main" id="{5F80FB94-62B5-253B-B7B0-627D86E5B6D8}"/>
              </a:ext>
            </a:extLst>
          </p:cNvPr>
          <p:cNvSpPr txBox="1"/>
          <p:nvPr/>
        </p:nvSpPr>
        <p:spPr>
          <a:xfrm>
            <a:off x="650449" y="1902106"/>
            <a:ext cx="1866507" cy="461665"/>
          </a:xfrm>
          <a:prstGeom prst="rect">
            <a:avLst/>
          </a:prstGeom>
          <a:noFill/>
        </p:spPr>
        <p:txBody>
          <a:bodyPr wrap="square" rtlCol="0">
            <a:spAutoFit/>
          </a:bodyPr>
          <a:lstStyle/>
          <a:p>
            <a:r>
              <a:rPr lang="en-IN" sz="2400" dirty="0">
                <a:solidFill>
                  <a:srgbClr val="00B050"/>
                </a:solidFill>
                <a:latin typeface="Comic Sans MS" panose="030F0702030302020204" pitchFamily="66" charset="0"/>
              </a:rPr>
              <a:t>ext4_inode</a:t>
            </a:r>
            <a:endParaRPr lang="en-IN" dirty="0">
              <a:solidFill>
                <a:srgbClr val="00B050"/>
              </a:solidFill>
              <a:latin typeface="Comic Sans MS" panose="030F0702030302020204" pitchFamily="66" charset="0"/>
            </a:endParaRPr>
          </a:p>
        </p:txBody>
      </p:sp>
      <p:sp>
        <p:nvSpPr>
          <p:cNvPr id="11" name="TextBox 10">
            <a:extLst>
              <a:ext uri="{FF2B5EF4-FFF2-40B4-BE49-F238E27FC236}">
                <a16:creationId xmlns:a16="http://schemas.microsoft.com/office/drawing/2014/main" id="{578E53A1-744F-2891-A507-A8191B119143}"/>
              </a:ext>
            </a:extLst>
          </p:cNvPr>
          <p:cNvSpPr txBox="1"/>
          <p:nvPr/>
        </p:nvSpPr>
        <p:spPr>
          <a:xfrm>
            <a:off x="3403076" y="2130500"/>
            <a:ext cx="2833541" cy="461665"/>
          </a:xfrm>
          <a:prstGeom prst="rect">
            <a:avLst/>
          </a:prstGeom>
          <a:noFill/>
        </p:spPr>
        <p:txBody>
          <a:bodyPr wrap="square" rtlCol="0">
            <a:spAutoFit/>
          </a:bodyPr>
          <a:lstStyle/>
          <a:p>
            <a:r>
              <a:rPr lang="en-IN" sz="2400" dirty="0">
                <a:solidFill>
                  <a:srgbClr val="00B050"/>
                </a:solidFill>
                <a:latin typeface="Comic Sans MS" panose="030F0702030302020204" pitchFamily="66" charset="0"/>
              </a:rPr>
              <a:t>index node</a:t>
            </a:r>
          </a:p>
        </p:txBody>
      </p:sp>
      <p:grpSp>
        <p:nvGrpSpPr>
          <p:cNvPr id="32" name="Group 31">
            <a:extLst>
              <a:ext uri="{FF2B5EF4-FFF2-40B4-BE49-F238E27FC236}">
                <a16:creationId xmlns:a16="http://schemas.microsoft.com/office/drawing/2014/main" id="{480DBD5C-4B39-86B4-C624-26C79AA4AEFE}"/>
              </a:ext>
            </a:extLst>
          </p:cNvPr>
          <p:cNvGrpSpPr/>
          <p:nvPr/>
        </p:nvGrpSpPr>
        <p:grpSpPr>
          <a:xfrm>
            <a:off x="3318234" y="2592371"/>
            <a:ext cx="2309568" cy="2422689"/>
            <a:chOff x="3318234" y="2592371"/>
            <a:chExt cx="2309568" cy="2422689"/>
          </a:xfrm>
        </p:grpSpPr>
        <p:sp>
          <p:nvSpPr>
            <p:cNvPr id="10" name="Rectangle 9">
              <a:extLst>
                <a:ext uri="{FF2B5EF4-FFF2-40B4-BE49-F238E27FC236}">
                  <a16:creationId xmlns:a16="http://schemas.microsoft.com/office/drawing/2014/main" id="{054F5C44-F56D-BFB7-92E4-0F0B6E7A9D8D}"/>
                </a:ext>
              </a:extLst>
            </p:cNvPr>
            <p:cNvSpPr/>
            <p:nvPr/>
          </p:nvSpPr>
          <p:spPr>
            <a:xfrm>
              <a:off x="3318235" y="2592371"/>
              <a:ext cx="2309566" cy="242268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2" name="Rectangle 11">
              <a:extLst>
                <a:ext uri="{FF2B5EF4-FFF2-40B4-BE49-F238E27FC236}">
                  <a16:creationId xmlns:a16="http://schemas.microsoft.com/office/drawing/2014/main" id="{11051ED4-1D5D-30AF-F622-4A2C3ECE8B8A}"/>
                </a:ext>
              </a:extLst>
            </p:cNvPr>
            <p:cNvSpPr/>
            <p:nvPr/>
          </p:nvSpPr>
          <p:spPr>
            <a:xfrm>
              <a:off x="3318235" y="2592371"/>
              <a:ext cx="2309567"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ext4_extent_header</a:t>
              </a:r>
            </a:p>
          </p:txBody>
        </p:sp>
        <p:sp>
          <p:nvSpPr>
            <p:cNvPr id="16" name="Rectangle 15">
              <a:extLst>
                <a:ext uri="{FF2B5EF4-FFF2-40B4-BE49-F238E27FC236}">
                  <a16:creationId xmlns:a16="http://schemas.microsoft.com/office/drawing/2014/main" id="{B620A88F-1F82-AD93-B631-FDF5F91940CA}"/>
                </a:ext>
              </a:extLst>
            </p:cNvPr>
            <p:cNvSpPr/>
            <p:nvPr/>
          </p:nvSpPr>
          <p:spPr>
            <a:xfrm>
              <a:off x="3318235" y="331823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ext4_extent_idx</a:t>
              </a:r>
            </a:p>
          </p:txBody>
        </p:sp>
        <p:sp>
          <p:nvSpPr>
            <p:cNvPr id="17" name="Rectangle 16">
              <a:extLst>
                <a:ext uri="{FF2B5EF4-FFF2-40B4-BE49-F238E27FC236}">
                  <a16:creationId xmlns:a16="http://schemas.microsoft.com/office/drawing/2014/main" id="{DFE0556C-F560-8F68-C3C7-7DA5DC9D9900}"/>
                </a:ext>
              </a:extLst>
            </p:cNvPr>
            <p:cNvSpPr/>
            <p:nvPr/>
          </p:nvSpPr>
          <p:spPr>
            <a:xfrm>
              <a:off x="3318234" y="455339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ext4_extent_idx</a:t>
              </a:r>
            </a:p>
          </p:txBody>
        </p:sp>
        <p:sp>
          <p:nvSpPr>
            <p:cNvPr id="23" name="Oval 22">
              <a:extLst>
                <a:ext uri="{FF2B5EF4-FFF2-40B4-BE49-F238E27FC236}">
                  <a16:creationId xmlns:a16="http://schemas.microsoft.com/office/drawing/2014/main" id="{AFE6BEB7-7971-CDA9-0DCB-25EA725B3ABE}"/>
                </a:ext>
              </a:extLst>
            </p:cNvPr>
            <p:cNvSpPr/>
            <p:nvPr/>
          </p:nvSpPr>
          <p:spPr>
            <a:xfrm>
              <a:off x="4038600" y="4066913"/>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4" name="Oval 23">
              <a:extLst>
                <a:ext uri="{FF2B5EF4-FFF2-40B4-BE49-F238E27FC236}">
                  <a16:creationId xmlns:a16="http://schemas.microsoft.com/office/drawing/2014/main" id="{85BAD62C-457E-958A-C32E-3E9C5E24242F}"/>
                </a:ext>
              </a:extLst>
            </p:cNvPr>
            <p:cNvSpPr/>
            <p:nvPr/>
          </p:nvSpPr>
          <p:spPr>
            <a:xfrm>
              <a:off x="4274270" y="406691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5" name="Oval 24">
              <a:extLst>
                <a:ext uri="{FF2B5EF4-FFF2-40B4-BE49-F238E27FC236}">
                  <a16:creationId xmlns:a16="http://schemas.microsoft.com/office/drawing/2014/main" id="{8ADEBFF8-B91E-AFA9-A1E8-E24985CEB04B}"/>
                </a:ext>
              </a:extLst>
            </p:cNvPr>
            <p:cNvSpPr/>
            <p:nvPr/>
          </p:nvSpPr>
          <p:spPr>
            <a:xfrm>
              <a:off x="4519367" y="4059249"/>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grpSp>
      <p:cxnSp>
        <p:nvCxnSpPr>
          <p:cNvPr id="27" name="Straight Arrow Connector 26">
            <a:extLst>
              <a:ext uri="{FF2B5EF4-FFF2-40B4-BE49-F238E27FC236}">
                <a16:creationId xmlns:a16="http://schemas.microsoft.com/office/drawing/2014/main" id="{2AF18B8B-32FA-F3F5-2ABF-18D52D0D7B3A}"/>
              </a:ext>
            </a:extLst>
          </p:cNvPr>
          <p:cNvCxnSpPr>
            <a:cxnSpLocks/>
            <a:stCxn id="8" idx="3"/>
            <a:endCxn id="12" idx="1"/>
          </p:cNvCxnSpPr>
          <p:nvPr/>
        </p:nvCxnSpPr>
        <p:spPr>
          <a:xfrm flipV="1">
            <a:off x="2432115" y="2955303"/>
            <a:ext cx="886120" cy="111371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grpSp>
        <p:nvGrpSpPr>
          <p:cNvPr id="33" name="Group 32">
            <a:extLst>
              <a:ext uri="{FF2B5EF4-FFF2-40B4-BE49-F238E27FC236}">
                <a16:creationId xmlns:a16="http://schemas.microsoft.com/office/drawing/2014/main" id="{8BCE1EDC-8B92-F603-2287-B3E0DAC5FC84}"/>
              </a:ext>
            </a:extLst>
          </p:cNvPr>
          <p:cNvGrpSpPr/>
          <p:nvPr/>
        </p:nvGrpSpPr>
        <p:grpSpPr>
          <a:xfrm>
            <a:off x="6321458" y="1628721"/>
            <a:ext cx="2309568" cy="2422689"/>
            <a:chOff x="3318234" y="2592371"/>
            <a:chExt cx="2309568" cy="2422689"/>
          </a:xfrm>
        </p:grpSpPr>
        <p:sp>
          <p:nvSpPr>
            <p:cNvPr id="34" name="Rectangle 33">
              <a:extLst>
                <a:ext uri="{FF2B5EF4-FFF2-40B4-BE49-F238E27FC236}">
                  <a16:creationId xmlns:a16="http://schemas.microsoft.com/office/drawing/2014/main" id="{6DC31B5C-0454-9CE8-A30E-FB0D101381CA}"/>
                </a:ext>
              </a:extLst>
            </p:cNvPr>
            <p:cNvSpPr/>
            <p:nvPr/>
          </p:nvSpPr>
          <p:spPr>
            <a:xfrm>
              <a:off x="3318235" y="2592371"/>
              <a:ext cx="2309566" cy="242268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35" name="Rectangle 34">
              <a:extLst>
                <a:ext uri="{FF2B5EF4-FFF2-40B4-BE49-F238E27FC236}">
                  <a16:creationId xmlns:a16="http://schemas.microsoft.com/office/drawing/2014/main" id="{DA9B4DE5-595D-83C3-5199-4183D00C68DE}"/>
                </a:ext>
              </a:extLst>
            </p:cNvPr>
            <p:cNvSpPr/>
            <p:nvPr/>
          </p:nvSpPr>
          <p:spPr>
            <a:xfrm>
              <a:off x="3318235" y="2592371"/>
              <a:ext cx="2309567"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ext4_extent_header</a:t>
              </a:r>
            </a:p>
          </p:txBody>
        </p:sp>
        <p:sp>
          <p:nvSpPr>
            <p:cNvPr id="36" name="Rectangle 35">
              <a:extLst>
                <a:ext uri="{FF2B5EF4-FFF2-40B4-BE49-F238E27FC236}">
                  <a16:creationId xmlns:a16="http://schemas.microsoft.com/office/drawing/2014/main" id="{8860FEDE-F8C2-40A3-8BAE-6B73B3DC5CCE}"/>
                </a:ext>
              </a:extLst>
            </p:cNvPr>
            <p:cNvSpPr/>
            <p:nvPr/>
          </p:nvSpPr>
          <p:spPr>
            <a:xfrm>
              <a:off x="3318235" y="331823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a:t>
              </a:r>
            </a:p>
          </p:txBody>
        </p:sp>
        <p:sp>
          <p:nvSpPr>
            <p:cNvPr id="37" name="Rectangle 36">
              <a:extLst>
                <a:ext uri="{FF2B5EF4-FFF2-40B4-BE49-F238E27FC236}">
                  <a16:creationId xmlns:a16="http://schemas.microsoft.com/office/drawing/2014/main" id="{8486D843-023F-C284-0E02-BA4311D8B108}"/>
                </a:ext>
              </a:extLst>
            </p:cNvPr>
            <p:cNvSpPr/>
            <p:nvPr/>
          </p:nvSpPr>
          <p:spPr>
            <a:xfrm>
              <a:off x="3318234" y="455339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a:t>
              </a:r>
            </a:p>
          </p:txBody>
        </p:sp>
        <p:sp>
          <p:nvSpPr>
            <p:cNvPr id="38" name="Oval 37">
              <a:extLst>
                <a:ext uri="{FF2B5EF4-FFF2-40B4-BE49-F238E27FC236}">
                  <a16:creationId xmlns:a16="http://schemas.microsoft.com/office/drawing/2014/main" id="{408078C0-4752-5175-D5E4-4F4AC1D77791}"/>
                </a:ext>
              </a:extLst>
            </p:cNvPr>
            <p:cNvSpPr/>
            <p:nvPr/>
          </p:nvSpPr>
          <p:spPr>
            <a:xfrm>
              <a:off x="4038600" y="4066913"/>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39" name="Oval 38">
              <a:extLst>
                <a:ext uri="{FF2B5EF4-FFF2-40B4-BE49-F238E27FC236}">
                  <a16:creationId xmlns:a16="http://schemas.microsoft.com/office/drawing/2014/main" id="{5D781C69-7485-FA55-DB72-329E9EA8C44B}"/>
                </a:ext>
              </a:extLst>
            </p:cNvPr>
            <p:cNvSpPr/>
            <p:nvPr/>
          </p:nvSpPr>
          <p:spPr>
            <a:xfrm>
              <a:off x="4274270" y="406691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0" name="Oval 39">
              <a:extLst>
                <a:ext uri="{FF2B5EF4-FFF2-40B4-BE49-F238E27FC236}">
                  <a16:creationId xmlns:a16="http://schemas.microsoft.com/office/drawing/2014/main" id="{B7C38937-E1E5-1B57-B6D6-E67966B0E9E3}"/>
                </a:ext>
              </a:extLst>
            </p:cNvPr>
            <p:cNvSpPr/>
            <p:nvPr/>
          </p:nvSpPr>
          <p:spPr>
            <a:xfrm>
              <a:off x="4519367" y="4059249"/>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grpSp>
      <p:grpSp>
        <p:nvGrpSpPr>
          <p:cNvPr id="41" name="Group 40">
            <a:extLst>
              <a:ext uri="{FF2B5EF4-FFF2-40B4-BE49-F238E27FC236}">
                <a16:creationId xmlns:a16="http://schemas.microsoft.com/office/drawing/2014/main" id="{CA9D81EF-5548-EA6D-9BC2-A299AA1F3AE1}"/>
              </a:ext>
            </a:extLst>
          </p:cNvPr>
          <p:cNvGrpSpPr/>
          <p:nvPr/>
        </p:nvGrpSpPr>
        <p:grpSpPr>
          <a:xfrm>
            <a:off x="6321457" y="4367322"/>
            <a:ext cx="2309568" cy="2422689"/>
            <a:chOff x="3318234" y="2592371"/>
            <a:chExt cx="2309568" cy="2422689"/>
          </a:xfrm>
        </p:grpSpPr>
        <p:sp>
          <p:nvSpPr>
            <p:cNvPr id="42" name="Rectangle 41">
              <a:extLst>
                <a:ext uri="{FF2B5EF4-FFF2-40B4-BE49-F238E27FC236}">
                  <a16:creationId xmlns:a16="http://schemas.microsoft.com/office/drawing/2014/main" id="{232D85A0-A7D0-D237-FED5-8F23AD16412A}"/>
                </a:ext>
              </a:extLst>
            </p:cNvPr>
            <p:cNvSpPr/>
            <p:nvPr/>
          </p:nvSpPr>
          <p:spPr>
            <a:xfrm>
              <a:off x="3318235" y="2592371"/>
              <a:ext cx="2309566" cy="242268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43" name="Rectangle 42">
              <a:extLst>
                <a:ext uri="{FF2B5EF4-FFF2-40B4-BE49-F238E27FC236}">
                  <a16:creationId xmlns:a16="http://schemas.microsoft.com/office/drawing/2014/main" id="{C1E1FC7A-C513-967E-0E0C-97BF9757B68E}"/>
                </a:ext>
              </a:extLst>
            </p:cNvPr>
            <p:cNvSpPr/>
            <p:nvPr/>
          </p:nvSpPr>
          <p:spPr>
            <a:xfrm>
              <a:off x="3318235" y="2592371"/>
              <a:ext cx="2309567" cy="72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ext4_extent_header</a:t>
              </a:r>
            </a:p>
          </p:txBody>
        </p:sp>
        <p:sp>
          <p:nvSpPr>
            <p:cNvPr id="44" name="Rectangle 43">
              <a:extLst>
                <a:ext uri="{FF2B5EF4-FFF2-40B4-BE49-F238E27FC236}">
                  <a16:creationId xmlns:a16="http://schemas.microsoft.com/office/drawing/2014/main" id="{08DE15B7-8A21-27CE-6D1E-EFAA191EF7F4}"/>
                </a:ext>
              </a:extLst>
            </p:cNvPr>
            <p:cNvSpPr/>
            <p:nvPr/>
          </p:nvSpPr>
          <p:spPr>
            <a:xfrm>
              <a:off x="3318235" y="331823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a:t>
              </a:r>
            </a:p>
          </p:txBody>
        </p:sp>
        <p:sp>
          <p:nvSpPr>
            <p:cNvPr id="45" name="Rectangle 44">
              <a:extLst>
                <a:ext uri="{FF2B5EF4-FFF2-40B4-BE49-F238E27FC236}">
                  <a16:creationId xmlns:a16="http://schemas.microsoft.com/office/drawing/2014/main" id="{2F6D228F-8714-D855-C938-89F51ABCE9F1}"/>
                </a:ext>
              </a:extLst>
            </p:cNvPr>
            <p:cNvSpPr/>
            <p:nvPr/>
          </p:nvSpPr>
          <p:spPr>
            <a:xfrm>
              <a:off x="3318234" y="4553395"/>
              <a:ext cx="2309567" cy="4616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ext4_extent</a:t>
              </a:r>
            </a:p>
          </p:txBody>
        </p:sp>
        <p:sp>
          <p:nvSpPr>
            <p:cNvPr id="46" name="Oval 45">
              <a:extLst>
                <a:ext uri="{FF2B5EF4-FFF2-40B4-BE49-F238E27FC236}">
                  <a16:creationId xmlns:a16="http://schemas.microsoft.com/office/drawing/2014/main" id="{2F52A530-3BFB-1120-54C1-A7C5DB5AC7E6}"/>
                </a:ext>
              </a:extLst>
            </p:cNvPr>
            <p:cNvSpPr/>
            <p:nvPr/>
          </p:nvSpPr>
          <p:spPr>
            <a:xfrm>
              <a:off x="4038600" y="4066913"/>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7" name="Oval 46">
              <a:extLst>
                <a:ext uri="{FF2B5EF4-FFF2-40B4-BE49-F238E27FC236}">
                  <a16:creationId xmlns:a16="http://schemas.microsoft.com/office/drawing/2014/main" id="{E8CAC821-50B0-E8AB-D3DF-197EDE78B350}"/>
                </a:ext>
              </a:extLst>
            </p:cNvPr>
            <p:cNvSpPr/>
            <p:nvPr/>
          </p:nvSpPr>
          <p:spPr>
            <a:xfrm>
              <a:off x="4274270" y="4066912"/>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8" name="Oval 47">
              <a:extLst>
                <a:ext uri="{FF2B5EF4-FFF2-40B4-BE49-F238E27FC236}">
                  <a16:creationId xmlns:a16="http://schemas.microsoft.com/office/drawing/2014/main" id="{82299F26-0182-537A-D988-EE9CFA168684}"/>
                </a:ext>
              </a:extLst>
            </p:cNvPr>
            <p:cNvSpPr/>
            <p:nvPr/>
          </p:nvSpPr>
          <p:spPr>
            <a:xfrm>
              <a:off x="4519367" y="4059249"/>
              <a:ext cx="169682" cy="16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grpSp>
      <p:cxnSp>
        <p:nvCxnSpPr>
          <p:cNvPr id="49" name="Straight Arrow Connector 48">
            <a:extLst>
              <a:ext uri="{FF2B5EF4-FFF2-40B4-BE49-F238E27FC236}">
                <a16:creationId xmlns:a16="http://schemas.microsoft.com/office/drawing/2014/main" id="{9050CEA6-92EF-EC47-904D-148B578CB94E}"/>
              </a:ext>
            </a:extLst>
          </p:cNvPr>
          <p:cNvCxnSpPr>
            <a:cxnSpLocks/>
            <a:endCxn id="35" idx="1"/>
          </p:cNvCxnSpPr>
          <p:nvPr/>
        </p:nvCxnSpPr>
        <p:spPr>
          <a:xfrm flipV="1">
            <a:off x="5628983" y="1991653"/>
            <a:ext cx="692476" cy="158831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199B2E5A-B8E7-FB12-87CA-59DAA1E29E41}"/>
              </a:ext>
            </a:extLst>
          </p:cNvPr>
          <p:cNvCxnSpPr>
            <a:cxnSpLocks/>
            <a:stCxn id="17" idx="3"/>
            <a:endCxn id="43" idx="1"/>
          </p:cNvCxnSpPr>
          <p:nvPr/>
        </p:nvCxnSpPr>
        <p:spPr>
          <a:xfrm flipV="1">
            <a:off x="5627801" y="4730254"/>
            <a:ext cx="693657" cy="5397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C54F2554-EFEE-5A49-61EB-B4FD8BFDA742}"/>
              </a:ext>
            </a:extLst>
          </p:cNvPr>
          <p:cNvSpPr/>
          <p:nvPr/>
        </p:nvSpPr>
        <p:spPr>
          <a:xfrm>
            <a:off x="9682113" y="1650156"/>
            <a:ext cx="600173" cy="50713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55" name="Rectangle 54">
            <a:extLst>
              <a:ext uri="{FF2B5EF4-FFF2-40B4-BE49-F238E27FC236}">
                <a16:creationId xmlns:a16="http://schemas.microsoft.com/office/drawing/2014/main" id="{C20B7A97-5FA4-BBCF-0EC1-103E651BF1FD}"/>
              </a:ext>
            </a:extLst>
          </p:cNvPr>
          <p:cNvSpPr/>
          <p:nvPr/>
        </p:nvSpPr>
        <p:spPr>
          <a:xfrm>
            <a:off x="9682111" y="2220444"/>
            <a:ext cx="600173" cy="103541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56" name="Rectangle 55">
            <a:extLst>
              <a:ext uri="{FF2B5EF4-FFF2-40B4-BE49-F238E27FC236}">
                <a16:creationId xmlns:a16="http://schemas.microsoft.com/office/drawing/2014/main" id="{07DEA8DA-8E81-1338-31BA-1BC00D02488C}"/>
              </a:ext>
            </a:extLst>
          </p:cNvPr>
          <p:cNvSpPr/>
          <p:nvPr/>
        </p:nvSpPr>
        <p:spPr>
          <a:xfrm>
            <a:off x="9693113" y="3522442"/>
            <a:ext cx="600173" cy="6913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57" name="Rectangle 56">
            <a:extLst>
              <a:ext uri="{FF2B5EF4-FFF2-40B4-BE49-F238E27FC236}">
                <a16:creationId xmlns:a16="http://schemas.microsoft.com/office/drawing/2014/main" id="{16C381F0-19D2-209E-6181-299AF0571A63}"/>
              </a:ext>
            </a:extLst>
          </p:cNvPr>
          <p:cNvSpPr/>
          <p:nvPr/>
        </p:nvSpPr>
        <p:spPr>
          <a:xfrm>
            <a:off x="9693113" y="4512540"/>
            <a:ext cx="600173" cy="6913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58" name="Rectangle 57">
            <a:extLst>
              <a:ext uri="{FF2B5EF4-FFF2-40B4-BE49-F238E27FC236}">
                <a16:creationId xmlns:a16="http://schemas.microsoft.com/office/drawing/2014/main" id="{8B670CF4-3183-F01F-2218-19063AED4ADF}"/>
              </a:ext>
            </a:extLst>
          </p:cNvPr>
          <p:cNvSpPr/>
          <p:nvPr/>
        </p:nvSpPr>
        <p:spPr>
          <a:xfrm>
            <a:off x="9693113" y="5834200"/>
            <a:ext cx="600173" cy="94613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cxnSp>
        <p:nvCxnSpPr>
          <p:cNvPr id="60" name="Straight Arrow Connector 59">
            <a:extLst>
              <a:ext uri="{FF2B5EF4-FFF2-40B4-BE49-F238E27FC236}">
                <a16:creationId xmlns:a16="http://schemas.microsoft.com/office/drawing/2014/main" id="{F3BE336D-E49E-52D5-851D-DF94BDACE66A}"/>
              </a:ext>
            </a:extLst>
          </p:cNvPr>
          <p:cNvCxnSpPr>
            <a:stCxn id="36" idx="3"/>
            <a:endCxn id="55" idx="1"/>
          </p:cNvCxnSpPr>
          <p:nvPr/>
        </p:nvCxnSpPr>
        <p:spPr>
          <a:xfrm>
            <a:off x="8631026" y="2585418"/>
            <a:ext cx="1051085" cy="152732"/>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EB1A457-A594-DAC9-94AE-BFEB90124C8F}"/>
              </a:ext>
            </a:extLst>
          </p:cNvPr>
          <p:cNvCxnSpPr>
            <a:cxnSpLocks/>
            <a:stCxn id="37" idx="3"/>
            <a:endCxn id="56" idx="1"/>
          </p:cNvCxnSpPr>
          <p:nvPr/>
        </p:nvCxnSpPr>
        <p:spPr>
          <a:xfrm>
            <a:off x="8631025" y="3820578"/>
            <a:ext cx="1062088" cy="47534"/>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203961E-2CDB-5EA2-CE32-49292B494FF2}"/>
              </a:ext>
            </a:extLst>
          </p:cNvPr>
          <p:cNvCxnSpPr>
            <a:cxnSpLocks/>
            <a:stCxn id="44" idx="3"/>
            <a:endCxn id="57" idx="1"/>
          </p:cNvCxnSpPr>
          <p:nvPr/>
        </p:nvCxnSpPr>
        <p:spPr>
          <a:xfrm flipV="1">
            <a:off x="8631025" y="4858210"/>
            <a:ext cx="1062088" cy="465809"/>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6FE78AB-4D76-7843-283A-3C32238F178A}"/>
              </a:ext>
            </a:extLst>
          </p:cNvPr>
          <p:cNvCxnSpPr>
            <a:cxnSpLocks/>
            <a:stCxn id="45" idx="3"/>
            <a:endCxn id="58" idx="1"/>
          </p:cNvCxnSpPr>
          <p:nvPr/>
        </p:nvCxnSpPr>
        <p:spPr>
          <a:xfrm flipV="1">
            <a:off x="8631024" y="6307268"/>
            <a:ext cx="1062089" cy="251911"/>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7B447971-D063-5474-81B5-5ADB768C2EBF}"/>
              </a:ext>
            </a:extLst>
          </p:cNvPr>
          <p:cNvSpPr/>
          <p:nvPr/>
        </p:nvSpPr>
        <p:spPr>
          <a:xfrm>
            <a:off x="10444418" y="1489435"/>
            <a:ext cx="1601858" cy="13255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dirty="0"/>
              <a:t>Regions in the disk</a:t>
            </a:r>
          </a:p>
        </p:txBody>
      </p:sp>
      <p:sp>
        <p:nvSpPr>
          <p:cNvPr id="72" name="TextBox 71">
            <a:extLst>
              <a:ext uri="{FF2B5EF4-FFF2-40B4-BE49-F238E27FC236}">
                <a16:creationId xmlns:a16="http://schemas.microsoft.com/office/drawing/2014/main" id="{2B5D6F6D-59E0-473C-2031-521D2067EE7D}"/>
              </a:ext>
            </a:extLst>
          </p:cNvPr>
          <p:cNvSpPr txBox="1"/>
          <p:nvPr/>
        </p:nvSpPr>
        <p:spPr>
          <a:xfrm>
            <a:off x="101430" y="5129498"/>
            <a:ext cx="5879879" cy="1569660"/>
          </a:xfrm>
          <a:prstGeom prst="rect">
            <a:avLst/>
          </a:prstGeom>
          <a:noFill/>
        </p:spPr>
        <p:txBody>
          <a:bodyPr wrap="none" rtlCol="0">
            <a:spAutoFit/>
          </a:bodyPr>
          <a:lstStyle/>
          <a:p>
            <a:pPr marL="285750" indent="-285750">
              <a:buFont typeface="Arial" panose="020B0604020202020204" pitchFamily="34" charset="0"/>
              <a:buChar char="•"/>
            </a:pPr>
            <a:r>
              <a:rPr lang="en-IN" sz="2400" dirty="0"/>
              <a:t>An </a:t>
            </a:r>
            <a:r>
              <a:rPr lang="en-IN" sz="2400" dirty="0">
                <a:solidFill>
                  <a:srgbClr val="0070C0"/>
                </a:solidFill>
              </a:rPr>
              <a:t>extent</a:t>
            </a:r>
            <a:r>
              <a:rPr lang="en-IN" sz="2400" dirty="0"/>
              <a:t> is a contiguous </a:t>
            </a:r>
            <a:r>
              <a:rPr lang="en-IN" sz="2400" dirty="0">
                <a:solidFill>
                  <a:srgbClr val="FF0000"/>
                </a:solidFill>
              </a:rPr>
              <a:t>region</a:t>
            </a:r>
            <a:r>
              <a:rPr lang="en-IN" sz="2400" dirty="0"/>
              <a:t> in the </a:t>
            </a:r>
            <a:r>
              <a:rPr lang="en-IN" sz="2400" dirty="0">
                <a:solidFill>
                  <a:srgbClr val="0070C0"/>
                </a:solidFill>
              </a:rPr>
              <a:t>disk</a:t>
            </a:r>
            <a:r>
              <a:rPr lang="en-IN" sz="2400" dirty="0"/>
              <a:t> </a:t>
            </a:r>
            <a:br>
              <a:rPr lang="en-IN" sz="2400" dirty="0"/>
            </a:br>
            <a:r>
              <a:rPr lang="en-IN" sz="2400" dirty="0">
                <a:solidFill>
                  <a:srgbClr val="C00000"/>
                </a:solidFill>
              </a:rPr>
              <a:t>size</a:t>
            </a:r>
            <a:r>
              <a:rPr lang="en-IN" sz="2400" dirty="0"/>
              <a:t>: 128 MB (max), 4 KB block size</a:t>
            </a:r>
          </a:p>
          <a:p>
            <a:pPr marL="285750" indent="-285750">
              <a:buFont typeface="Arial" panose="020B0604020202020204" pitchFamily="34" charset="0"/>
              <a:buChar char="•"/>
            </a:pPr>
            <a:r>
              <a:rPr lang="en-IN" sz="2400" dirty="0"/>
              <a:t>If a file has more than 4 extents, use a </a:t>
            </a:r>
            <a:r>
              <a:rPr lang="en-IN" sz="2400" dirty="0">
                <a:solidFill>
                  <a:srgbClr val="FF0000"/>
                </a:solidFill>
              </a:rPr>
              <a:t>tree</a:t>
            </a:r>
          </a:p>
          <a:p>
            <a:pPr marL="285750" indent="-285750">
              <a:buFont typeface="Arial" panose="020B0604020202020204" pitchFamily="34" charset="0"/>
              <a:buChar char="•"/>
            </a:pPr>
            <a:r>
              <a:rPr lang="en-IN" sz="2400" dirty="0">
                <a:solidFill>
                  <a:srgbClr val="FF0000"/>
                </a:solidFill>
              </a:rPr>
              <a:t>Maximum</a:t>
            </a:r>
            <a:r>
              <a:rPr lang="en-IN" sz="2400" dirty="0"/>
              <a:t> depth of the tree: 5</a:t>
            </a:r>
          </a:p>
        </p:txBody>
      </p:sp>
      <p:sp>
        <p:nvSpPr>
          <p:cNvPr id="75" name="Arrow: Right 74">
            <a:extLst>
              <a:ext uri="{FF2B5EF4-FFF2-40B4-BE49-F238E27FC236}">
                <a16:creationId xmlns:a16="http://schemas.microsoft.com/office/drawing/2014/main" id="{AEAFC621-623C-DD94-01D1-26D57D2A0924}"/>
              </a:ext>
            </a:extLst>
          </p:cNvPr>
          <p:cNvSpPr/>
          <p:nvPr/>
        </p:nvSpPr>
        <p:spPr>
          <a:xfrm>
            <a:off x="5790113" y="5834200"/>
            <a:ext cx="366074" cy="578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2400" dirty="0"/>
          </a:p>
        </p:txBody>
      </p:sp>
      <p:sp>
        <p:nvSpPr>
          <p:cNvPr id="76" name="Rectangle: Rounded Corners 75">
            <a:extLst>
              <a:ext uri="{FF2B5EF4-FFF2-40B4-BE49-F238E27FC236}">
                <a16:creationId xmlns:a16="http://schemas.microsoft.com/office/drawing/2014/main" id="{F930A7D9-F4E1-85EB-28FA-480952748F21}"/>
              </a:ext>
            </a:extLst>
          </p:cNvPr>
          <p:cNvSpPr/>
          <p:nvPr/>
        </p:nvSpPr>
        <p:spPr>
          <a:xfrm>
            <a:off x="1206631" y="1233359"/>
            <a:ext cx="3403076" cy="4421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t>Use the </a:t>
            </a:r>
            <a:r>
              <a:rPr lang="en-IN" sz="2400" dirty="0">
                <a:solidFill>
                  <a:srgbClr val="FF0000"/>
                </a:solidFill>
              </a:rPr>
              <a:t>idea</a:t>
            </a:r>
            <a:r>
              <a:rPr lang="en-IN" sz="2400" dirty="0"/>
              <a:t> of </a:t>
            </a:r>
            <a:r>
              <a:rPr lang="en-IN" sz="2400" dirty="0">
                <a:solidFill>
                  <a:srgbClr val="0070C0"/>
                </a:solidFill>
              </a:rPr>
              <a:t>folios</a:t>
            </a:r>
          </a:p>
        </p:txBody>
      </p:sp>
      <p:pic>
        <p:nvPicPr>
          <p:cNvPr id="77" name="Picture 76" descr="A picture containing text&#10;&#10;Description automatically generated">
            <a:extLst>
              <a:ext uri="{FF2B5EF4-FFF2-40B4-BE49-F238E27FC236}">
                <a16:creationId xmlns:a16="http://schemas.microsoft.com/office/drawing/2014/main" id="{A0385223-2F3C-38C3-40FE-9FA997F150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616" y="980760"/>
            <a:ext cx="892189" cy="835684"/>
          </a:xfrm>
          <a:prstGeom prst="rect">
            <a:avLst/>
          </a:prstGeom>
        </p:spPr>
      </p:pic>
    </p:spTree>
    <p:extLst>
      <p:ext uri="{BB962C8B-B14F-4D97-AF65-F5344CB8AC3E}">
        <p14:creationId xmlns:p14="http://schemas.microsoft.com/office/powerpoint/2010/main" val="208340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5352-6C21-3A44-1D22-DE4DFD13B7A2}"/>
              </a:ext>
            </a:extLst>
          </p:cNvPr>
          <p:cNvSpPr>
            <a:spLocks noGrp="1"/>
          </p:cNvSpPr>
          <p:nvPr>
            <p:ph type="title"/>
          </p:nvPr>
        </p:nvSpPr>
        <p:spPr/>
        <p:txBody>
          <a:bodyPr/>
          <a:lstStyle/>
          <a:p>
            <a:r>
              <a:rPr lang="en-IN"/>
              <a:t>Software Interface</a:t>
            </a:r>
          </a:p>
        </p:txBody>
      </p:sp>
      <p:sp>
        <p:nvSpPr>
          <p:cNvPr id="3" name="Content Placeholder 2">
            <a:extLst>
              <a:ext uri="{FF2B5EF4-FFF2-40B4-BE49-F238E27FC236}">
                <a16:creationId xmlns:a16="http://schemas.microsoft.com/office/drawing/2014/main" id="{B0F9D611-D3FE-433D-55AE-873B3988960A}"/>
              </a:ext>
            </a:extLst>
          </p:cNvPr>
          <p:cNvSpPr>
            <a:spLocks noGrp="1"/>
          </p:cNvSpPr>
          <p:nvPr>
            <p:ph idx="1"/>
          </p:nvPr>
        </p:nvSpPr>
        <p:spPr/>
        <p:txBody>
          <a:bodyPr/>
          <a:lstStyle/>
          <a:p>
            <a:pPr marL="574675" indent="-463550">
              <a:buSzPct val="100000"/>
              <a:buFont typeface="Wingdings" panose="05000000000000000000" pitchFamily="2" charset="2"/>
              <a:buChar char="§"/>
            </a:pPr>
            <a:r>
              <a:rPr lang="en-US" sz="2400">
                <a:latin typeface="Calibri" panose="020F0502020204030204" pitchFamily="34" charset="0"/>
              </a:rPr>
              <a:t>Each </a:t>
            </a:r>
            <a:r>
              <a:rPr lang="en-US" sz="2400">
                <a:solidFill>
                  <a:srgbClr val="280099"/>
                </a:solidFill>
                <a:latin typeface="Calibri" panose="020F0502020204030204" pitchFamily="34" charset="0"/>
              </a:rPr>
              <a:t>I/O port</a:t>
            </a:r>
            <a:r>
              <a:rPr lang="en-US" sz="2400">
                <a:latin typeface="Calibri" panose="020F0502020204030204" pitchFamily="34" charset="0"/>
              </a:rPr>
              <a:t> exposes a set of 8-32 bit registers to </a:t>
            </a:r>
            <a:r>
              <a:rPr lang="en-US" sz="2400">
                <a:solidFill>
                  <a:srgbClr val="33CC66"/>
                </a:solidFill>
                <a:latin typeface="Calibri" panose="020F0502020204030204" pitchFamily="34" charset="0"/>
              </a:rPr>
              <a:t>software</a:t>
            </a:r>
          </a:p>
          <a:p>
            <a:pPr marL="574675" indent="-463550">
              <a:buSzPct val="100000"/>
              <a:buFont typeface="Wingdings" panose="05000000000000000000" pitchFamily="2" charset="2"/>
              <a:buChar char="§"/>
            </a:pPr>
            <a:r>
              <a:rPr lang="en-US" sz="2400">
                <a:latin typeface="Calibri" panose="020F0502020204030204" pitchFamily="34" charset="0"/>
              </a:rPr>
              <a:t>Software </a:t>
            </a:r>
            <a:r>
              <a:rPr lang="en-US" sz="2400">
                <a:solidFill>
                  <a:srgbClr val="2300DC"/>
                </a:solidFill>
                <a:latin typeface="Calibri" panose="020F0502020204030204" pitchFamily="34" charset="0"/>
              </a:rPr>
              <a:t>writes</a:t>
            </a:r>
            <a:r>
              <a:rPr lang="en-US" sz="2400">
                <a:latin typeface="Calibri" panose="020F0502020204030204" pitchFamily="34" charset="0"/>
              </a:rPr>
              <a:t> to the </a:t>
            </a:r>
            <a:r>
              <a:rPr lang="en-US" sz="2400">
                <a:solidFill>
                  <a:srgbClr val="DC2300"/>
                </a:solidFill>
                <a:latin typeface="Calibri" panose="020F0502020204030204" pitchFamily="34" charset="0"/>
              </a:rPr>
              <a:t>registers</a:t>
            </a:r>
            <a:r>
              <a:rPr lang="en-US" sz="2400">
                <a:latin typeface="Calibri" panose="020F0502020204030204" pitchFamily="34" charset="0"/>
              </a:rPr>
              <a:t>. The </a:t>
            </a:r>
            <a:r>
              <a:rPr lang="en-US" sz="2400">
                <a:solidFill>
                  <a:srgbClr val="663300"/>
                </a:solidFill>
                <a:latin typeface="Calibri" panose="020F0502020204030204" pitchFamily="34" charset="0"/>
              </a:rPr>
              <a:t>port controller</a:t>
            </a:r>
            <a:r>
              <a:rPr lang="en-US" sz="2400">
                <a:latin typeface="Calibri" panose="020F0502020204030204" pitchFamily="34" charset="0"/>
              </a:rPr>
              <a:t> automatically sends the information to the I/O device.</a:t>
            </a:r>
          </a:p>
          <a:p>
            <a:pPr marL="574675" indent="-463550">
              <a:buSzPct val="100000"/>
              <a:buFont typeface="Wingdings" panose="05000000000000000000" pitchFamily="2" charset="2"/>
              <a:buChar char="§"/>
            </a:pPr>
            <a:r>
              <a:rPr lang="en-US" sz="2400">
                <a:latin typeface="Calibri" panose="020F0502020204030204" pitchFamily="34" charset="0"/>
              </a:rPr>
              <a:t>Similarly, to </a:t>
            </a:r>
            <a:r>
              <a:rPr lang="en-US" sz="2400">
                <a:solidFill>
                  <a:srgbClr val="00AE00"/>
                </a:solidFill>
                <a:latin typeface="Calibri" panose="020F0502020204030204" pitchFamily="34" charset="0"/>
              </a:rPr>
              <a:t>read data,</a:t>
            </a:r>
            <a:r>
              <a:rPr lang="en-US" sz="2400">
                <a:latin typeface="Calibri" panose="020F0502020204030204" pitchFamily="34" charset="0"/>
              </a:rPr>
              <a:t> the </a:t>
            </a:r>
            <a:r>
              <a:rPr lang="en-US" sz="2400">
                <a:solidFill>
                  <a:srgbClr val="0000FF"/>
                </a:solidFill>
                <a:latin typeface="Calibri" panose="020F0502020204030204" pitchFamily="34" charset="0"/>
              </a:rPr>
              <a:t>processor</a:t>
            </a:r>
            <a:r>
              <a:rPr lang="en-US" sz="2400">
                <a:latin typeface="Calibri" panose="020F0502020204030204" pitchFamily="34" charset="0"/>
              </a:rPr>
              <a:t> reads the </a:t>
            </a:r>
            <a:r>
              <a:rPr lang="en-US" sz="2400">
                <a:solidFill>
                  <a:srgbClr val="004A4A"/>
                </a:solidFill>
                <a:latin typeface="Calibri" panose="020F0502020204030204" pitchFamily="34" charset="0"/>
              </a:rPr>
              <a:t>registers</a:t>
            </a:r>
            <a:r>
              <a:rPr lang="en-US" sz="2400">
                <a:latin typeface="Calibri" panose="020F0502020204030204" pitchFamily="34" charset="0"/>
              </a:rPr>
              <a:t> associated with the </a:t>
            </a:r>
            <a:r>
              <a:rPr lang="en-US" sz="2400">
                <a:solidFill>
                  <a:srgbClr val="004586"/>
                </a:solidFill>
                <a:latin typeface="Calibri" panose="020F0502020204030204" pitchFamily="34" charset="0"/>
              </a:rPr>
              <a:t>port controller</a:t>
            </a:r>
            <a:r>
              <a:rPr lang="en-US" sz="2400">
                <a:latin typeface="Calibri" panose="020F0502020204030204" pitchFamily="34" charset="0"/>
              </a:rPr>
              <a:t>.</a:t>
            </a:r>
          </a:p>
          <a:p>
            <a:pPr marL="574675" indent="-463550">
              <a:buSzPct val="100000"/>
              <a:buFont typeface="Wingdings" panose="05000000000000000000" pitchFamily="2" charset="2"/>
              <a:buChar char="§"/>
            </a:pPr>
            <a:r>
              <a:rPr lang="en-US" sz="2400">
                <a:latin typeface="Calibri" panose="020F0502020204030204" pitchFamily="34" charset="0"/>
              </a:rPr>
              <a:t>Example : Intel processors define 64K, 8-bit I/O ports. Each port has a 16-bit port number.</a:t>
            </a:r>
          </a:p>
          <a:p>
            <a:pPr marL="574675" indent="-463550">
              <a:buSzPct val="100000"/>
              <a:buFont typeface="Wingdings" panose="05000000000000000000" pitchFamily="2" charset="2"/>
              <a:buChar char="§"/>
            </a:pPr>
            <a:r>
              <a:rPr lang="en-US" sz="2400">
                <a:solidFill>
                  <a:srgbClr val="FF0000"/>
                </a:solidFill>
                <a:latin typeface="Calibri" panose="020F0502020204030204" pitchFamily="34" charset="0"/>
              </a:rPr>
              <a:t>Reading</a:t>
            </a:r>
            <a:r>
              <a:rPr lang="en-US" sz="2400">
                <a:latin typeface="Calibri" panose="020F0502020204030204" pitchFamily="34" charset="0"/>
              </a:rPr>
              <a:t> and </a:t>
            </a:r>
            <a:r>
              <a:rPr lang="en-US" sz="2400">
                <a:solidFill>
                  <a:srgbClr val="0070C0"/>
                </a:solidFill>
                <a:latin typeface="Calibri" panose="020F0502020204030204" pitchFamily="34" charset="0"/>
              </a:rPr>
              <a:t>writing</a:t>
            </a:r>
            <a:r>
              <a:rPr lang="en-US" sz="2400">
                <a:latin typeface="Calibri" panose="020F0502020204030204" pitchFamily="34" charset="0"/>
              </a:rPr>
              <a:t> to the actual device ↔ </a:t>
            </a:r>
            <a:r>
              <a:rPr lang="en-US" sz="2400">
                <a:solidFill>
                  <a:srgbClr val="C00000"/>
                </a:solidFill>
                <a:latin typeface="Calibri" panose="020F0502020204030204" pitchFamily="34" charset="0"/>
              </a:rPr>
              <a:t>read</a:t>
            </a:r>
            <a:r>
              <a:rPr lang="en-US" sz="2400">
                <a:latin typeface="Calibri" panose="020F0502020204030204" pitchFamily="34" charset="0"/>
              </a:rPr>
              <a:t> and </a:t>
            </a:r>
            <a:r>
              <a:rPr lang="en-US" sz="2400">
                <a:solidFill>
                  <a:srgbClr val="0070C0"/>
                </a:solidFill>
                <a:latin typeface="Calibri" panose="020F0502020204030204" pitchFamily="34" charset="0"/>
              </a:rPr>
              <a:t>write</a:t>
            </a:r>
            <a:r>
              <a:rPr lang="en-US" sz="2400">
                <a:latin typeface="Calibri" panose="020F0502020204030204" pitchFamily="34" charset="0"/>
              </a:rPr>
              <a:t> to the associated software </a:t>
            </a:r>
            <a:r>
              <a:rPr lang="en-US" sz="2400">
                <a:solidFill>
                  <a:srgbClr val="00B050"/>
                </a:solidFill>
                <a:latin typeface="Calibri" panose="020F0502020204030204" pitchFamily="34" charset="0"/>
              </a:rPr>
              <a:t>ports</a:t>
            </a:r>
            <a:r>
              <a:rPr lang="en-US" sz="2400">
                <a:latin typeface="Calibri" panose="020F0502020204030204" pitchFamily="34" charset="0"/>
              </a:rPr>
              <a:t> (</a:t>
            </a:r>
            <a:r>
              <a:rPr lang="en-US" sz="2400">
                <a:solidFill>
                  <a:srgbClr val="7030A0"/>
                </a:solidFill>
                <a:latin typeface="Calibri" panose="020F0502020204030204" pitchFamily="34" charset="0"/>
              </a:rPr>
              <a:t>special</a:t>
            </a:r>
            <a:r>
              <a:rPr lang="en-US" sz="2400">
                <a:latin typeface="Calibri" panose="020F0502020204030204" pitchFamily="34" charset="0"/>
              </a:rPr>
              <a:t> registers associated with I/O </a:t>
            </a:r>
            <a:r>
              <a:rPr lang="en-US" sz="2400">
                <a:solidFill>
                  <a:srgbClr val="FF0000"/>
                </a:solidFill>
                <a:latin typeface="Calibri" panose="020F0502020204030204" pitchFamily="34" charset="0"/>
              </a:rPr>
              <a:t>devices</a:t>
            </a:r>
            <a:r>
              <a:rPr lang="en-US" sz="2400">
                <a:latin typeface="Calibri" panose="020F0502020204030204" pitchFamily="34" charset="0"/>
              </a:rPr>
              <a:t>)</a:t>
            </a:r>
          </a:p>
          <a:p>
            <a:endParaRPr lang="en-IN"/>
          </a:p>
        </p:txBody>
      </p:sp>
      <p:sp>
        <p:nvSpPr>
          <p:cNvPr id="4" name="Footer Placeholder 3">
            <a:extLst>
              <a:ext uri="{FF2B5EF4-FFF2-40B4-BE49-F238E27FC236}">
                <a16:creationId xmlns:a16="http://schemas.microsoft.com/office/drawing/2014/main" id="{3EFFC344-7B37-5D1C-ECB4-2BFB4956E04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D6E5CEE-DF08-102A-F84A-8405A4DE9D40}"/>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40804375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DF886-B305-B328-4FE5-803FD9F16C22}"/>
              </a:ext>
            </a:extLst>
          </p:cNvPr>
          <p:cNvSpPr>
            <a:spLocks noGrp="1"/>
          </p:cNvSpPr>
          <p:nvPr>
            <p:ph type="title"/>
          </p:nvPr>
        </p:nvSpPr>
        <p:spPr>
          <a:xfrm>
            <a:off x="224028" y="59575"/>
            <a:ext cx="10515600" cy="1325563"/>
          </a:xfrm>
        </p:spPr>
        <p:txBody>
          <a:bodyPr/>
          <a:lstStyle/>
          <a:p>
            <a:r>
              <a:rPr lang="en-IN" dirty="0" err="1"/>
              <a:t>exFAT</a:t>
            </a:r>
            <a:r>
              <a:rPr lang="en-IN" dirty="0"/>
              <a:t> (Extended File Allocation Table)</a:t>
            </a:r>
          </a:p>
        </p:txBody>
      </p:sp>
      <p:sp>
        <p:nvSpPr>
          <p:cNvPr id="4" name="Footer Placeholder 3">
            <a:extLst>
              <a:ext uri="{FF2B5EF4-FFF2-40B4-BE49-F238E27FC236}">
                <a16:creationId xmlns:a16="http://schemas.microsoft.com/office/drawing/2014/main" id="{EDE7A4DB-83AE-3DD5-BC56-64ADA77D9760}"/>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8C4B377-F95F-A591-A773-CE41760D2A77}"/>
              </a:ext>
            </a:extLst>
          </p:cNvPr>
          <p:cNvSpPr>
            <a:spLocks noGrp="1"/>
          </p:cNvSpPr>
          <p:nvPr>
            <p:ph type="sldNum" sz="quarter" idx="12"/>
          </p:nvPr>
        </p:nvSpPr>
        <p:spPr/>
        <p:txBody>
          <a:bodyPr/>
          <a:lstStyle/>
          <a:p>
            <a:fld id="{330EA680-D336-4FF7-8B7A-9848BB0A1C32}" type="slidenum">
              <a:rPr lang="en-US" smtClean="0"/>
              <a:t>80</a:t>
            </a:fld>
            <a:endParaRPr lang="en-US"/>
          </a:p>
        </p:txBody>
      </p:sp>
      <p:sp>
        <p:nvSpPr>
          <p:cNvPr id="6" name="Rectangle 5">
            <a:extLst>
              <a:ext uri="{FF2B5EF4-FFF2-40B4-BE49-F238E27FC236}">
                <a16:creationId xmlns:a16="http://schemas.microsoft.com/office/drawing/2014/main" id="{3FAF21B5-9EED-F793-966F-B1546D8ADC8A}"/>
              </a:ext>
            </a:extLst>
          </p:cNvPr>
          <p:cNvSpPr/>
          <p:nvPr/>
        </p:nvSpPr>
        <p:spPr>
          <a:xfrm>
            <a:off x="1545336"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7" name="Rectangle 6">
            <a:extLst>
              <a:ext uri="{FF2B5EF4-FFF2-40B4-BE49-F238E27FC236}">
                <a16:creationId xmlns:a16="http://schemas.microsoft.com/office/drawing/2014/main" id="{09C6F45E-17F7-2054-B48F-646EE69844CD}"/>
              </a:ext>
            </a:extLst>
          </p:cNvPr>
          <p:cNvSpPr/>
          <p:nvPr/>
        </p:nvSpPr>
        <p:spPr>
          <a:xfrm>
            <a:off x="2267712" y="2560320"/>
            <a:ext cx="722376" cy="4297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dirty="0"/>
          </a:p>
        </p:txBody>
      </p:sp>
      <p:sp>
        <p:nvSpPr>
          <p:cNvPr id="8" name="Rectangle 7">
            <a:extLst>
              <a:ext uri="{FF2B5EF4-FFF2-40B4-BE49-F238E27FC236}">
                <a16:creationId xmlns:a16="http://schemas.microsoft.com/office/drawing/2014/main" id="{42028892-2C60-62C9-708B-47D86581C732}"/>
              </a:ext>
            </a:extLst>
          </p:cNvPr>
          <p:cNvSpPr/>
          <p:nvPr/>
        </p:nvSpPr>
        <p:spPr>
          <a:xfrm>
            <a:off x="2990088"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9" name="Rectangle 8">
            <a:extLst>
              <a:ext uri="{FF2B5EF4-FFF2-40B4-BE49-F238E27FC236}">
                <a16:creationId xmlns:a16="http://schemas.microsoft.com/office/drawing/2014/main" id="{459C636F-9B78-D93D-54B1-929E1BDAF62E}"/>
              </a:ext>
            </a:extLst>
          </p:cNvPr>
          <p:cNvSpPr/>
          <p:nvPr/>
        </p:nvSpPr>
        <p:spPr>
          <a:xfrm>
            <a:off x="3675888" y="2560320"/>
            <a:ext cx="722376" cy="4297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dirty="0"/>
          </a:p>
        </p:txBody>
      </p:sp>
      <p:sp>
        <p:nvSpPr>
          <p:cNvPr id="10" name="Rectangle 9">
            <a:extLst>
              <a:ext uri="{FF2B5EF4-FFF2-40B4-BE49-F238E27FC236}">
                <a16:creationId xmlns:a16="http://schemas.microsoft.com/office/drawing/2014/main" id="{5027AB0A-7069-9BD4-13E7-2D5BC0809BC2}"/>
              </a:ext>
            </a:extLst>
          </p:cNvPr>
          <p:cNvSpPr/>
          <p:nvPr/>
        </p:nvSpPr>
        <p:spPr>
          <a:xfrm>
            <a:off x="4398264"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1" name="Rectangle 10">
            <a:extLst>
              <a:ext uri="{FF2B5EF4-FFF2-40B4-BE49-F238E27FC236}">
                <a16:creationId xmlns:a16="http://schemas.microsoft.com/office/drawing/2014/main" id="{56868A7A-33BF-19B8-B557-E5E2ADE11D23}"/>
              </a:ext>
            </a:extLst>
          </p:cNvPr>
          <p:cNvSpPr/>
          <p:nvPr/>
        </p:nvSpPr>
        <p:spPr>
          <a:xfrm>
            <a:off x="5120640"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2" name="Rectangle 11">
            <a:extLst>
              <a:ext uri="{FF2B5EF4-FFF2-40B4-BE49-F238E27FC236}">
                <a16:creationId xmlns:a16="http://schemas.microsoft.com/office/drawing/2014/main" id="{EEBF23A7-1FB5-FAD3-7054-B5A3AA5F5BC0}"/>
              </a:ext>
            </a:extLst>
          </p:cNvPr>
          <p:cNvSpPr/>
          <p:nvPr/>
        </p:nvSpPr>
        <p:spPr>
          <a:xfrm>
            <a:off x="5843016" y="2560320"/>
            <a:ext cx="722376" cy="4297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2400" dirty="0"/>
          </a:p>
        </p:txBody>
      </p:sp>
      <p:sp>
        <p:nvSpPr>
          <p:cNvPr id="13" name="Rectangle 12">
            <a:extLst>
              <a:ext uri="{FF2B5EF4-FFF2-40B4-BE49-F238E27FC236}">
                <a16:creationId xmlns:a16="http://schemas.microsoft.com/office/drawing/2014/main" id="{231D45FE-4CF4-CED2-66BB-3FEE06A3E979}"/>
              </a:ext>
            </a:extLst>
          </p:cNvPr>
          <p:cNvSpPr/>
          <p:nvPr/>
        </p:nvSpPr>
        <p:spPr>
          <a:xfrm>
            <a:off x="6528816"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4" name="Rectangle 13">
            <a:extLst>
              <a:ext uri="{FF2B5EF4-FFF2-40B4-BE49-F238E27FC236}">
                <a16:creationId xmlns:a16="http://schemas.microsoft.com/office/drawing/2014/main" id="{BFF7C65A-6BA7-0B3F-C627-540965B740A5}"/>
              </a:ext>
            </a:extLst>
          </p:cNvPr>
          <p:cNvSpPr/>
          <p:nvPr/>
        </p:nvSpPr>
        <p:spPr>
          <a:xfrm>
            <a:off x="7251192"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5" name="Rectangle 14">
            <a:extLst>
              <a:ext uri="{FF2B5EF4-FFF2-40B4-BE49-F238E27FC236}">
                <a16:creationId xmlns:a16="http://schemas.microsoft.com/office/drawing/2014/main" id="{980EC2EC-E357-C289-603D-F4D96D844719}"/>
              </a:ext>
            </a:extLst>
          </p:cNvPr>
          <p:cNvSpPr/>
          <p:nvPr/>
        </p:nvSpPr>
        <p:spPr>
          <a:xfrm>
            <a:off x="7973568"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6" name="Rectangle 15">
            <a:extLst>
              <a:ext uri="{FF2B5EF4-FFF2-40B4-BE49-F238E27FC236}">
                <a16:creationId xmlns:a16="http://schemas.microsoft.com/office/drawing/2014/main" id="{D2615141-571C-2255-2C60-50CDB1B68FDA}"/>
              </a:ext>
            </a:extLst>
          </p:cNvPr>
          <p:cNvSpPr/>
          <p:nvPr/>
        </p:nvSpPr>
        <p:spPr>
          <a:xfrm>
            <a:off x="8695944"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7" name="Rectangle 16">
            <a:extLst>
              <a:ext uri="{FF2B5EF4-FFF2-40B4-BE49-F238E27FC236}">
                <a16:creationId xmlns:a16="http://schemas.microsoft.com/office/drawing/2014/main" id="{BB07A6EA-1E16-E6F4-CBC1-3D527C3E0A24}"/>
              </a:ext>
            </a:extLst>
          </p:cNvPr>
          <p:cNvSpPr/>
          <p:nvPr/>
        </p:nvSpPr>
        <p:spPr>
          <a:xfrm>
            <a:off x="9381744" y="2560320"/>
            <a:ext cx="722376" cy="429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a:p>
        </p:txBody>
      </p:sp>
      <p:sp>
        <p:nvSpPr>
          <p:cNvPr id="18" name="TextBox 17">
            <a:extLst>
              <a:ext uri="{FF2B5EF4-FFF2-40B4-BE49-F238E27FC236}">
                <a16:creationId xmlns:a16="http://schemas.microsoft.com/office/drawing/2014/main" id="{AE8142D2-F2E9-BB31-7A40-C392B3B90BA6}"/>
              </a:ext>
            </a:extLst>
          </p:cNvPr>
          <p:cNvSpPr txBox="1"/>
          <p:nvPr/>
        </p:nvSpPr>
        <p:spPr>
          <a:xfrm>
            <a:off x="539496" y="2282202"/>
            <a:ext cx="800219" cy="707886"/>
          </a:xfrm>
          <a:prstGeom prst="rect">
            <a:avLst/>
          </a:prstGeom>
          <a:noFill/>
        </p:spPr>
        <p:txBody>
          <a:bodyPr wrap="none" rtlCol="0">
            <a:spAutoFit/>
          </a:bodyPr>
          <a:lstStyle/>
          <a:p>
            <a:r>
              <a:rPr lang="en-IN" sz="2000" dirty="0">
                <a:solidFill>
                  <a:srgbClr val="0070C0"/>
                </a:solidFill>
                <a:latin typeface="Comic Sans MS" panose="030F0702030302020204" pitchFamily="66" charset="0"/>
              </a:rPr>
              <a:t>FAT</a:t>
            </a:r>
          </a:p>
          <a:p>
            <a:r>
              <a:rPr lang="en-IN" sz="2000" dirty="0">
                <a:solidFill>
                  <a:srgbClr val="0070C0"/>
                </a:solidFill>
                <a:latin typeface="Comic Sans MS" panose="030F0702030302020204" pitchFamily="66" charset="0"/>
              </a:rPr>
              <a:t>table</a:t>
            </a:r>
          </a:p>
        </p:txBody>
      </p:sp>
      <p:sp>
        <p:nvSpPr>
          <p:cNvPr id="19" name="Rectangle: Rounded Corners 18">
            <a:extLst>
              <a:ext uri="{FF2B5EF4-FFF2-40B4-BE49-F238E27FC236}">
                <a16:creationId xmlns:a16="http://schemas.microsoft.com/office/drawing/2014/main" id="{C0680425-0021-CB1A-2160-314594A63964}"/>
              </a:ext>
            </a:extLst>
          </p:cNvPr>
          <p:cNvSpPr/>
          <p:nvPr/>
        </p:nvSpPr>
        <p:spPr>
          <a:xfrm>
            <a:off x="1911098" y="1772752"/>
            <a:ext cx="1440178" cy="42976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File “</a:t>
            </a:r>
            <a:r>
              <a:rPr lang="en-IN" sz="2400" dirty="0" err="1"/>
              <a:t>abc</a:t>
            </a:r>
            <a:r>
              <a:rPr lang="en-IN" sz="2400" dirty="0"/>
              <a:t>”</a:t>
            </a:r>
          </a:p>
        </p:txBody>
      </p:sp>
      <p:cxnSp>
        <p:nvCxnSpPr>
          <p:cNvPr id="21" name="Straight Arrow Connector 20">
            <a:extLst>
              <a:ext uri="{FF2B5EF4-FFF2-40B4-BE49-F238E27FC236}">
                <a16:creationId xmlns:a16="http://schemas.microsoft.com/office/drawing/2014/main" id="{AD2FEA7F-9DA8-094E-D442-8083ADA32087}"/>
              </a:ext>
            </a:extLst>
          </p:cNvPr>
          <p:cNvCxnSpPr>
            <a:cxnSpLocks/>
            <a:stCxn id="19" idx="2"/>
            <a:endCxn id="7" idx="0"/>
          </p:cNvCxnSpPr>
          <p:nvPr/>
        </p:nvCxnSpPr>
        <p:spPr>
          <a:xfrm flipH="1">
            <a:off x="2628900" y="2202520"/>
            <a:ext cx="2287" cy="357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F3F311-487A-B035-BA79-CB1A5BE97B63}"/>
              </a:ext>
            </a:extLst>
          </p:cNvPr>
          <p:cNvCxnSpPr>
            <a:stCxn id="7" idx="2"/>
          </p:cNvCxnSpPr>
          <p:nvPr/>
        </p:nvCxnSpPr>
        <p:spPr>
          <a:xfrm>
            <a:off x="2628900" y="2990088"/>
            <a:ext cx="0" cy="4389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AB4154-AA27-168E-7F48-DF8036E801EA}"/>
              </a:ext>
            </a:extLst>
          </p:cNvPr>
          <p:cNvCxnSpPr>
            <a:cxnSpLocks/>
          </p:cNvCxnSpPr>
          <p:nvPr/>
        </p:nvCxnSpPr>
        <p:spPr>
          <a:xfrm>
            <a:off x="2628900" y="3429000"/>
            <a:ext cx="14097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C824B5-DECE-54D6-D7B2-10A4A0934F38}"/>
              </a:ext>
            </a:extLst>
          </p:cNvPr>
          <p:cNvCxnSpPr>
            <a:cxnSpLocks/>
            <a:endCxn id="9" idx="2"/>
          </p:cNvCxnSpPr>
          <p:nvPr/>
        </p:nvCxnSpPr>
        <p:spPr>
          <a:xfrm flipH="1" flipV="1">
            <a:off x="4037076" y="2990088"/>
            <a:ext cx="1524" cy="4389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DF1F6D-AF51-0D45-E6FC-1C7BBD5D4F90}"/>
              </a:ext>
            </a:extLst>
          </p:cNvPr>
          <p:cNvCxnSpPr/>
          <p:nvPr/>
        </p:nvCxnSpPr>
        <p:spPr>
          <a:xfrm>
            <a:off x="4037076" y="2121408"/>
            <a:ext cx="0" cy="4389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85CB09-B172-1ABA-9892-E2244BE926E3}"/>
              </a:ext>
            </a:extLst>
          </p:cNvPr>
          <p:cNvCxnSpPr>
            <a:cxnSpLocks/>
          </p:cNvCxnSpPr>
          <p:nvPr/>
        </p:nvCxnSpPr>
        <p:spPr>
          <a:xfrm>
            <a:off x="4037076" y="2121408"/>
            <a:ext cx="216712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3584DE-DBA7-AE85-ACFA-4C64A24CAA3C}"/>
              </a:ext>
            </a:extLst>
          </p:cNvPr>
          <p:cNvCxnSpPr>
            <a:cxnSpLocks/>
            <a:endCxn id="12" idx="0"/>
          </p:cNvCxnSpPr>
          <p:nvPr/>
        </p:nvCxnSpPr>
        <p:spPr>
          <a:xfrm>
            <a:off x="6204204" y="2121408"/>
            <a:ext cx="0" cy="4389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FACC9B2-0D04-5751-6CC8-5A5D3B803640}"/>
              </a:ext>
            </a:extLst>
          </p:cNvPr>
          <p:cNvCxnSpPr>
            <a:cxnSpLocks/>
          </p:cNvCxnSpPr>
          <p:nvPr/>
        </p:nvCxnSpPr>
        <p:spPr>
          <a:xfrm>
            <a:off x="6204204" y="2990088"/>
            <a:ext cx="0" cy="2834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9E129DA-305E-824A-3715-8AF4AAE33899}"/>
              </a:ext>
            </a:extLst>
          </p:cNvPr>
          <p:cNvCxnSpPr/>
          <p:nvPr/>
        </p:nvCxnSpPr>
        <p:spPr>
          <a:xfrm>
            <a:off x="5989320" y="3273552"/>
            <a:ext cx="4206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4432F9B-8F7D-5841-8258-1C70DA408244}"/>
              </a:ext>
            </a:extLst>
          </p:cNvPr>
          <p:cNvCxnSpPr>
            <a:cxnSpLocks/>
          </p:cNvCxnSpPr>
          <p:nvPr/>
        </p:nvCxnSpPr>
        <p:spPr>
          <a:xfrm>
            <a:off x="6091428" y="3429000"/>
            <a:ext cx="2225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082928-E7C1-BFD7-CFB1-7FC34A2DE2B5}"/>
              </a:ext>
            </a:extLst>
          </p:cNvPr>
          <p:cNvCxnSpPr>
            <a:cxnSpLocks/>
          </p:cNvCxnSpPr>
          <p:nvPr/>
        </p:nvCxnSpPr>
        <p:spPr>
          <a:xfrm>
            <a:off x="6163056" y="3553968"/>
            <a:ext cx="7772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7FDAA35D-4B34-0C2C-8567-23E577B0FBCA}"/>
              </a:ext>
            </a:extLst>
          </p:cNvPr>
          <p:cNvPicPr>
            <a:picLocks noChangeAspect="1"/>
          </p:cNvPicPr>
          <p:nvPr/>
        </p:nvPicPr>
        <p:blipFill>
          <a:blip r:embed="rId2"/>
          <a:stretch>
            <a:fillRect/>
          </a:stretch>
        </p:blipFill>
        <p:spPr>
          <a:xfrm>
            <a:off x="7934860" y="1145657"/>
            <a:ext cx="761084" cy="631772"/>
          </a:xfrm>
          <a:prstGeom prst="rect">
            <a:avLst/>
          </a:prstGeom>
        </p:spPr>
      </p:pic>
      <p:sp>
        <p:nvSpPr>
          <p:cNvPr id="53" name="Rectangle 52">
            <a:extLst>
              <a:ext uri="{FF2B5EF4-FFF2-40B4-BE49-F238E27FC236}">
                <a16:creationId xmlns:a16="http://schemas.microsoft.com/office/drawing/2014/main" id="{7B1411CF-DC63-EC2B-3AC8-7C428C2E89E5}"/>
              </a:ext>
            </a:extLst>
          </p:cNvPr>
          <p:cNvSpPr/>
          <p:nvPr/>
        </p:nvSpPr>
        <p:spPr>
          <a:xfrm>
            <a:off x="8695944" y="1145657"/>
            <a:ext cx="3078973"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/fs/fat/</a:t>
            </a:r>
            <a:r>
              <a:rPr lang="en-IN" sz="2800" dirty="0" err="1"/>
              <a:t>fat.h</a:t>
            </a:r>
            <a:endParaRPr lang="en-IN" sz="1100" dirty="0"/>
          </a:p>
        </p:txBody>
      </p:sp>
      <p:sp>
        <p:nvSpPr>
          <p:cNvPr id="54" name="Rectangle: Rounded Corners 53">
            <a:extLst>
              <a:ext uri="{FF2B5EF4-FFF2-40B4-BE49-F238E27FC236}">
                <a16:creationId xmlns:a16="http://schemas.microsoft.com/office/drawing/2014/main" id="{48A487DE-8465-0091-A723-33D4A05D21F0}"/>
              </a:ext>
            </a:extLst>
          </p:cNvPr>
          <p:cNvSpPr/>
          <p:nvPr/>
        </p:nvSpPr>
        <p:spPr>
          <a:xfrm>
            <a:off x="6624828" y="3163504"/>
            <a:ext cx="5148564" cy="10017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t>Each </a:t>
            </a:r>
            <a:r>
              <a:rPr lang="en-IN" sz="2400" dirty="0">
                <a:solidFill>
                  <a:schemeClr val="accent1"/>
                </a:solidFill>
              </a:rPr>
              <a:t>entry</a:t>
            </a:r>
            <a:r>
              <a:rPr lang="en-IN" sz="2400" dirty="0"/>
              <a:t> points to the next entry in the </a:t>
            </a:r>
            <a:r>
              <a:rPr lang="en-IN" sz="2400" dirty="0">
                <a:solidFill>
                  <a:srgbClr val="00B050"/>
                </a:solidFill>
              </a:rPr>
              <a:t>FAT table </a:t>
            </a:r>
            <a:r>
              <a:rPr lang="en-IN" sz="2400" dirty="0"/>
              <a:t>and the corresponding </a:t>
            </a:r>
            <a:r>
              <a:rPr lang="en-IN" sz="2400" dirty="0">
                <a:solidFill>
                  <a:srgbClr val="FF0000"/>
                </a:solidFill>
              </a:rPr>
              <a:t>location</a:t>
            </a:r>
            <a:r>
              <a:rPr lang="en-IN" sz="2400" dirty="0"/>
              <a:t> in the storage </a:t>
            </a:r>
            <a:r>
              <a:rPr lang="en-IN" sz="2400" dirty="0">
                <a:solidFill>
                  <a:srgbClr val="7030A0"/>
                </a:solidFill>
              </a:rPr>
              <a:t>device  </a:t>
            </a:r>
          </a:p>
        </p:txBody>
      </p:sp>
      <p:pic>
        <p:nvPicPr>
          <p:cNvPr id="55" name="Picture 54" descr="Icon&#10;&#10;Description automatically generated">
            <a:extLst>
              <a:ext uri="{FF2B5EF4-FFF2-40B4-BE49-F238E27FC236}">
                <a16:creationId xmlns:a16="http://schemas.microsoft.com/office/drawing/2014/main" id="{3118DB28-75F2-8779-E44E-1D0297E29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9944" y="3428999"/>
            <a:ext cx="429769" cy="429769"/>
          </a:xfrm>
          <a:prstGeom prst="rect">
            <a:avLst/>
          </a:prstGeom>
        </p:spPr>
      </p:pic>
      <p:sp>
        <p:nvSpPr>
          <p:cNvPr id="56" name="Rectangle 55">
            <a:extLst>
              <a:ext uri="{FF2B5EF4-FFF2-40B4-BE49-F238E27FC236}">
                <a16:creationId xmlns:a16="http://schemas.microsoft.com/office/drawing/2014/main" id="{C6736884-48B1-B501-63F7-8FF0F99D1FC7}"/>
              </a:ext>
            </a:extLst>
          </p:cNvPr>
          <p:cNvSpPr/>
          <p:nvPr/>
        </p:nvSpPr>
        <p:spPr>
          <a:xfrm>
            <a:off x="338447" y="4298950"/>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Name</a:t>
            </a:r>
          </a:p>
        </p:txBody>
      </p:sp>
      <p:sp>
        <p:nvSpPr>
          <p:cNvPr id="57" name="Rectangle 56">
            <a:extLst>
              <a:ext uri="{FF2B5EF4-FFF2-40B4-BE49-F238E27FC236}">
                <a16:creationId xmlns:a16="http://schemas.microsoft.com/office/drawing/2014/main" id="{36D8AFBA-05F0-CBDE-2A36-F17D26AAF451}"/>
              </a:ext>
            </a:extLst>
          </p:cNvPr>
          <p:cNvSpPr/>
          <p:nvPr/>
        </p:nvSpPr>
        <p:spPr>
          <a:xfrm>
            <a:off x="1547681" y="4298949"/>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attr</a:t>
            </a:r>
            <a:endParaRPr lang="en-IN" sz="2400" dirty="0"/>
          </a:p>
        </p:txBody>
      </p:sp>
      <p:sp>
        <p:nvSpPr>
          <p:cNvPr id="58" name="Rectangle 57">
            <a:extLst>
              <a:ext uri="{FF2B5EF4-FFF2-40B4-BE49-F238E27FC236}">
                <a16:creationId xmlns:a16="http://schemas.microsoft.com/office/drawing/2014/main" id="{614A7AB4-02AB-4E9B-D996-6274A0D758BB}"/>
              </a:ext>
            </a:extLst>
          </p:cNvPr>
          <p:cNvSpPr/>
          <p:nvPr/>
        </p:nvSpPr>
        <p:spPr>
          <a:xfrm>
            <a:off x="2352352" y="4298948"/>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FAT table entry</a:t>
            </a:r>
          </a:p>
        </p:txBody>
      </p:sp>
      <p:sp>
        <p:nvSpPr>
          <p:cNvPr id="59" name="Rectangle 58">
            <a:extLst>
              <a:ext uri="{FF2B5EF4-FFF2-40B4-BE49-F238E27FC236}">
                <a16:creationId xmlns:a16="http://schemas.microsoft.com/office/drawing/2014/main" id="{4CE92F6F-7B0E-99E3-2B5E-CF9C090F6344}"/>
              </a:ext>
            </a:extLst>
          </p:cNvPr>
          <p:cNvSpPr/>
          <p:nvPr/>
        </p:nvSpPr>
        <p:spPr>
          <a:xfrm>
            <a:off x="338447" y="4599178"/>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abc</a:t>
            </a:r>
            <a:endParaRPr lang="en-IN" sz="2400" dirty="0"/>
          </a:p>
        </p:txBody>
      </p:sp>
      <p:sp>
        <p:nvSpPr>
          <p:cNvPr id="60" name="Rectangle 59">
            <a:extLst>
              <a:ext uri="{FF2B5EF4-FFF2-40B4-BE49-F238E27FC236}">
                <a16:creationId xmlns:a16="http://schemas.microsoft.com/office/drawing/2014/main" id="{157BE737-9375-E039-8542-1F05E63EC09C}"/>
              </a:ext>
            </a:extLst>
          </p:cNvPr>
          <p:cNvSpPr/>
          <p:nvPr/>
        </p:nvSpPr>
        <p:spPr>
          <a:xfrm>
            <a:off x="1547681" y="4599177"/>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a:t>
            </a:r>
          </a:p>
        </p:txBody>
      </p:sp>
      <p:sp>
        <p:nvSpPr>
          <p:cNvPr id="61" name="Rectangle 60">
            <a:extLst>
              <a:ext uri="{FF2B5EF4-FFF2-40B4-BE49-F238E27FC236}">
                <a16:creationId xmlns:a16="http://schemas.microsoft.com/office/drawing/2014/main" id="{EAB0B2C0-5CAB-FC4C-75AE-6C20E7D4B20E}"/>
              </a:ext>
            </a:extLst>
          </p:cNvPr>
          <p:cNvSpPr/>
          <p:nvPr/>
        </p:nvSpPr>
        <p:spPr>
          <a:xfrm>
            <a:off x="2352352" y="4599176"/>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a:t>
            </a:r>
          </a:p>
        </p:txBody>
      </p:sp>
      <p:sp>
        <p:nvSpPr>
          <p:cNvPr id="62" name="Rectangle 61">
            <a:extLst>
              <a:ext uri="{FF2B5EF4-FFF2-40B4-BE49-F238E27FC236}">
                <a16:creationId xmlns:a16="http://schemas.microsoft.com/office/drawing/2014/main" id="{F8D2B9F4-8558-B9E0-E840-E573AEB42929}"/>
              </a:ext>
            </a:extLst>
          </p:cNvPr>
          <p:cNvSpPr/>
          <p:nvPr/>
        </p:nvSpPr>
        <p:spPr>
          <a:xfrm>
            <a:off x="336221" y="4904823"/>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3" name="Rectangle 62">
            <a:extLst>
              <a:ext uri="{FF2B5EF4-FFF2-40B4-BE49-F238E27FC236}">
                <a16:creationId xmlns:a16="http://schemas.microsoft.com/office/drawing/2014/main" id="{D2F4AFB9-ECE5-71D0-39C5-E78B8C6AB5E5}"/>
              </a:ext>
            </a:extLst>
          </p:cNvPr>
          <p:cNvSpPr/>
          <p:nvPr/>
        </p:nvSpPr>
        <p:spPr>
          <a:xfrm>
            <a:off x="1545455" y="4904822"/>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4" name="Rectangle 63">
            <a:extLst>
              <a:ext uri="{FF2B5EF4-FFF2-40B4-BE49-F238E27FC236}">
                <a16:creationId xmlns:a16="http://schemas.microsoft.com/office/drawing/2014/main" id="{D73212B0-E6C9-0388-F77B-EF533B267001}"/>
              </a:ext>
            </a:extLst>
          </p:cNvPr>
          <p:cNvSpPr/>
          <p:nvPr/>
        </p:nvSpPr>
        <p:spPr>
          <a:xfrm>
            <a:off x="2350126" y="4904821"/>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5" name="Rectangle 64">
            <a:extLst>
              <a:ext uri="{FF2B5EF4-FFF2-40B4-BE49-F238E27FC236}">
                <a16:creationId xmlns:a16="http://schemas.microsoft.com/office/drawing/2014/main" id="{C955BD85-AF6A-0133-8E8C-80915D25030C}"/>
              </a:ext>
            </a:extLst>
          </p:cNvPr>
          <p:cNvSpPr/>
          <p:nvPr/>
        </p:nvSpPr>
        <p:spPr>
          <a:xfrm>
            <a:off x="336221" y="5205049"/>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6" name="Rectangle 65">
            <a:extLst>
              <a:ext uri="{FF2B5EF4-FFF2-40B4-BE49-F238E27FC236}">
                <a16:creationId xmlns:a16="http://schemas.microsoft.com/office/drawing/2014/main" id="{9A1F7235-2DBA-4BCC-1807-A64A9E82F076}"/>
              </a:ext>
            </a:extLst>
          </p:cNvPr>
          <p:cNvSpPr/>
          <p:nvPr/>
        </p:nvSpPr>
        <p:spPr>
          <a:xfrm>
            <a:off x="1545455" y="5205048"/>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7" name="Rectangle 66">
            <a:extLst>
              <a:ext uri="{FF2B5EF4-FFF2-40B4-BE49-F238E27FC236}">
                <a16:creationId xmlns:a16="http://schemas.microsoft.com/office/drawing/2014/main" id="{8B397970-C813-1C17-2C83-DE004924EB0C}"/>
              </a:ext>
            </a:extLst>
          </p:cNvPr>
          <p:cNvSpPr/>
          <p:nvPr/>
        </p:nvSpPr>
        <p:spPr>
          <a:xfrm>
            <a:off x="2350126" y="5205047"/>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8" name="Rectangle 67">
            <a:extLst>
              <a:ext uri="{FF2B5EF4-FFF2-40B4-BE49-F238E27FC236}">
                <a16:creationId xmlns:a16="http://schemas.microsoft.com/office/drawing/2014/main" id="{E542E778-AF4B-4D33-9ED9-13E56C8EBF21}"/>
              </a:ext>
            </a:extLst>
          </p:cNvPr>
          <p:cNvSpPr/>
          <p:nvPr/>
        </p:nvSpPr>
        <p:spPr>
          <a:xfrm>
            <a:off x="333995" y="5510694"/>
            <a:ext cx="1202316"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69" name="Rectangle 68">
            <a:extLst>
              <a:ext uri="{FF2B5EF4-FFF2-40B4-BE49-F238E27FC236}">
                <a16:creationId xmlns:a16="http://schemas.microsoft.com/office/drawing/2014/main" id="{0B5A6F49-253F-FB41-D1FD-6BD57BC7E017}"/>
              </a:ext>
            </a:extLst>
          </p:cNvPr>
          <p:cNvSpPr/>
          <p:nvPr/>
        </p:nvSpPr>
        <p:spPr>
          <a:xfrm>
            <a:off x="1543229" y="5510693"/>
            <a:ext cx="797753"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70" name="Rectangle 69">
            <a:extLst>
              <a:ext uri="{FF2B5EF4-FFF2-40B4-BE49-F238E27FC236}">
                <a16:creationId xmlns:a16="http://schemas.microsoft.com/office/drawing/2014/main" id="{B746F52C-3137-B36B-46C2-B7ACDEC408FF}"/>
              </a:ext>
            </a:extLst>
          </p:cNvPr>
          <p:cNvSpPr/>
          <p:nvPr/>
        </p:nvSpPr>
        <p:spPr>
          <a:xfrm>
            <a:off x="2347900" y="5510692"/>
            <a:ext cx="2196787" cy="32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400" dirty="0"/>
          </a:p>
        </p:txBody>
      </p:sp>
      <p:sp>
        <p:nvSpPr>
          <p:cNvPr id="71" name="TextBox 70">
            <a:extLst>
              <a:ext uri="{FF2B5EF4-FFF2-40B4-BE49-F238E27FC236}">
                <a16:creationId xmlns:a16="http://schemas.microsoft.com/office/drawing/2014/main" id="{961530EA-6323-2727-B8F4-285FE097B907}"/>
              </a:ext>
            </a:extLst>
          </p:cNvPr>
          <p:cNvSpPr txBox="1"/>
          <p:nvPr/>
        </p:nvSpPr>
        <p:spPr>
          <a:xfrm>
            <a:off x="1755647" y="3903342"/>
            <a:ext cx="1348446" cy="400110"/>
          </a:xfrm>
          <a:prstGeom prst="rect">
            <a:avLst/>
          </a:prstGeom>
          <a:noFill/>
        </p:spPr>
        <p:txBody>
          <a:bodyPr wrap="none" rtlCol="0">
            <a:spAutoFit/>
          </a:bodyPr>
          <a:lstStyle/>
          <a:p>
            <a:r>
              <a:rPr lang="en-IN" sz="2000" dirty="0">
                <a:solidFill>
                  <a:srgbClr val="0070C0"/>
                </a:solidFill>
                <a:latin typeface="Comic Sans MS" panose="030F0702030302020204" pitchFamily="66" charset="0"/>
              </a:rPr>
              <a:t>Directory</a:t>
            </a:r>
          </a:p>
        </p:txBody>
      </p:sp>
      <p:cxnSp>
        <p:nvCxnSpPr>
          <p:cNvPr id="72" name="Straight Connector 71">
            <a:extLst>
              <a:ext uri="{FF2B5EF4-FFF2-40B4-BE49-F238E27FC236}">
                <a16:creationId xmlns:a16="http://schemas.microsoft.com/office/drawing/2014/main" id="{2C76F99D-F476-58B8-4906-BB5C48757294}"/>
              </a:ext>
            </a:extLst>
          </p:cNvPr>
          <p:cNvCxnSpPr>
            <a:cxnSpLocks/>
            <a:stCxn id="61" idx="3"/>
          </p:cNvCxnSpPr>
          <p:nvPr/>
        </p:nvCxnSpPr>
        <p:spPr>
          <a:xfrm flipV="1">
            <a:off x="4549139" y="4751400"/>
            <a:ext cx="388621" cy="77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0FE64D5-7FFA-030B-0F97-E126594B9997}"/>
              </a:ext>
            </a:extLst>
          </p:cNvPr>
          <p:cNvCxnSpPr>
            <a:cxnSpLocks/>
          </p:cNvCxnSpPr>
          <p:nvPr/>
        </p:nvCxnSpPr>
        <p:spPr>
          <a:xfrm flipV="1">
            <a:off x="4937760" y="3664381"/>
            <a:ext cx="0" cy="10948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86050A9-B484-0A9E-2C18-E19AF1FA234B}"/>
              </a:ext>
            </a:extLst>
          </p:cNvPr>
          <p:cNvCxnSpPr>
            <a:cxnSpLocks/>
          </p:cNvCxnSpPr>
          <p:nvPr/>
        </p:nvCxnSpPr>
        <p:spPr>
          <a:xfrm>
            <a:off x="2459736" y="3690531"/>
            <a:ext cx="24627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4A5C81-91A3-5ECA-77C3-E1C07E1990BF}"/>
              </a:ext>
            </a:extLst>
          </p:cNvPr>
          <p:cNvCxnSpPr>
            <a:cxnSpLocks/>
          </p:cNvCxnSpPr>
          <p:nvPr/>
        </p:nvCxnSpPr>
        <p:spPr>
          <a:xfrm flipV="1">
            <a:off x="2472690" y="2990088"/>
            <a:ext cx="0" cy="723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21C532D9-49B5-8CE2-660B-61490300EDFF}"/>
              </a:ext>
            </a:extLst>
          </p:cNvPr>
          <p:cNvSpPr/>
          <p:nvPr/>
        </p:nvSpPr>
        <p:spPr>
          <a:xfrm>
            <a:off x="5084064" y="4650244"/>
            <a:ext cx="6379710" cy="10017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a:t>It can contain </a:t>
            </a:r>
            <a:r>
              <a:rPr lang="en-IN" sz="2400" dirty="0">
                <a:solidFill>
                  <a:srgbClr val="00B050"/>
                </a:solidFill>
              </a:rPr>
              <a:t>sub-directories</a:t>
            </a:r>
            <a:r>
              <a:rPr lang="en-IN" sz="2400" dirty="0"/>
              <a:t> also. Each sub-directory is </a:t>
            </a:r>
            <a:r>
              <a:rPr lang="en-IN" sz="2400" dirty="0">
                <a:solidFill>
                  <a:srgbClr val="7030A0"/>
                </a:solidFill>
              </a:rPr>
              <a:t>represented</a:t>
            </a:r>
            <a:r>
              <a:rPr lang="en-IN" sz="2400" dirty="0"/>
              <a:t> as a sequence of data blocks. Each block contains a linear list of  </a:t>
            </a:r>
            <a:r>
              <a:rPr lang="en-IN" sz="2400" dirty="0">
                <a:solidFill>
                  <a:srgbClr val="FF0000"/>
                </a:solidFill>
              </a:rPr>
              <a:t>rows</a:t>
            </a:r>
            <a:r>
              <a:rPr lang="en-IN" sz="2400" dirty="0"/>
              <a:t>.</a:t>
            </a:r>
            <a:endParaRPr lang="en-IN" sz="2400" dirty="0">
              <a:solidFill>
                <a:srgbClr val="7030A0"/>
              </a:solidFill>
            </a:endParaRPr>
          </a:p>
        </p:txBody>
      </p:sp>
      <p:sp>
        <p:nvSpPr>
          <p:cNvPr id="86" name="Speech Bubble: Rectangle with Corners Rounded 85">
            <a:extLst>
              <a:ext uri="{FF2B5EF4-FFF2-40B4-BE49-F238E27FC236}">
                <a16:creationId xmlns:a16="http://schemas.microsoft.com/office/drawing/2014/main" id="{1DFF3D89-4AAB-F308-9BC2-ACB2E791A136}"/>
              </a:ext>
            </a:extLst>
          </p:cNvPr>
          <p:cNvSpPr/>
          <p:nvPr/>
        </p:nvSpPr>
        <p:spPr>
          <a:xfrm>
            <a:off x="8695944" y="5897880"/>
            <a:ext cx="2459736" cy="365125"/>
          </a:xfrm>
          <a:prstGeom prst="wedgeRoundRectCallout">
            <a:avLst>
              <a:gd name="adj1" fmla="val 32327"/>
              <a:gd name="adj2" fmla="val -1203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err="1"/>
              <a:t>exfat_dentry</a:t>
            </a:r>
            <a:endParaRPr lang="en-IN" sz="2400" dirty="0"/>
          </a:p>
        </p:txBody>
      </p:sp>
      <p:sp>
        <p:nvSpPr>
          <p:cNvPr id="3" name="Rectangle: Rounded Corners 2">
            <a:extLst>
              <a:ext uri="{FF2B5EF4-FFF2-40B4-BE49-F238E27FC236}">
                <a16:creationId xmlns:a16="http://schemas.microsoft.com/office/drawing/2014/main" id="{3C097EC5-A405-80BE-6922-A29516CF322F}"/>
              </a:ext>
            </a:extLst>
          </p:cNvPr>
          <p:cNvSpPr/>
          <p:nvPr/>
        </p:nvSpPr>
        <p:spPr>
          <a:xfrm>
            <a:off x="452386" y="6015492"/>
            <a:ext cx="7844585" cy="69321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err="1"/>
              <a:t>exFAT</a:t>
            </a:r>
            <a:r>
              <a:rPr lang="en-IN" sz="2400" dirty="0"/>
              <a:t>: Support for much larger file and filesystem sizes. Hash-based file name lookup, pre-allocation.</a:t>
            </a:r>
          </a:p>
        </p:txBody>
      </p:sp>
    </p:spTree>
    <p:extLst>
      <p:ext uri="{BB962C8B-B14F-4D97-AF65-F5344CB8AC3E}">
        <p14:creationId xmlns:p14="http://schemas.microsoft.com/office/powerpoint/2010/main" val="18459748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E853-7FA4-4945-C495-893AB3DDD915}"/>
              </a:ext>
            </a:extLst>
          </p:cNvPr>
          <p:cNvSpPr>
            <a:spLocks noGrp="1"/>
          </p:cNvSpPr>
          <p:nvPr>
            <p:ph type="title"/>
          </p:nvPr>
        </p:nvSpPr>
        <p:spPr>
          <a:xfrm>
            <a:off x="309390" y="180020"/>
            <a:ext cx="10515600" cy="1325563"/>
          </a:xfrm>
        </p:spPr>
        <p:txBody>
          <a:bodyPr/>
          <a:lstStyle/>
          <a:p>
            <a:r>
              <a:rPr lang="en-IN" dirty="0" err="1"/>
              <a:t>dentry</a:t>
            </a:r>
            <a:endParaRPr lang="en-IN" dirty="0"/>
          </a:p>
        </p:txBody>
      </p:sp>
      <p:sp>
        <p:nvSpPr>
          <p:cNvPr id="4" name="Footer Placeholder 3">
            <a:extLst>
              <a:ext uri="{FF2B5EF4-FFF2-40B4-BE49-F238E27FC236}">
                <a16:creationId xmlns:a16="http://schemas.microsoft.com/office/drawing/2014/main" id="{FE1B5037-2760-0272-7EED-D981B3E3AFB7}"/>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8F563567-55BD-F334-6572-C5B2B027E265}"/>
              </a:ext>
            </a:extLst>
          </p:cNvPr>
          <p:cNvSpPr>
            <a:spLocks noGrp="1"/>
          </p:cNvSpPr>
          <p:nvPr>
            <p:ph type="sldNum" sz="quarter" idx="12"/>
          </p:nvPr>
        </p:nvSpPr>
        <p:spPr/>
        <p:txBody>
          <a:bodyPr/>
          <a:lstStyle/>
          <a:p>
            <a:fld id="{330EA680-D336-4FF7-8B7A-9848BB0A1C32}" type="slidenum">
              <a:rPr lang="en-US" smtClean="0"/>
              <a:t>81</a:t>
            </a:fld>
            <a:endParaRPr lang="en-US"/>
          </a:p>
        </p:txBody>
      </p:sp>
      <p:sp>
        <p:nvSpPr>
          <p:cNvPr id="6" name="Content Placeholder 2">
            <a:extLst>
              <a:ext uri="{FF2B5EF4-FFF2-40B4-BE49-F238E27FC236}">
                <a16:creationId xmlns:a16="http://schemas.microsoft.com/office/drawing/2014/main" id="{4F52AB3C-EDC2-4F6C-3452-66DA235AA6D9}"/>
              </a:ext>
            </a:extLst>
          </p:cNvPr>
          <p:cNvSpPr txBox="1">
            <a:spLocks/>
          </p:cNvSpPr>
          <p:nvPr/>
        </p:nvSpPr>
        <p:spPr>
          <a:xfrm>
            <a:off x="772098" y="1246081"/>
            <a:ext cx="10515600" cy="3618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dirty="0">
                <a:solidFill>
                  <a:srgbClr val="0070C0"/>
                </a:solidFill>
              </a:rPr>
              <a:t>struct</a:t>
            </a:r>
            <a:r>
              <a:rPr lang="en-IN" sz="2400" dirty="0"/>
              <a:t> </a:t>
            </a:r>
            <a:r>
              <a:rPr lang="en-IN" sz="2400" dirty="0" err="1"/>
              <a:t>dentry</a:t>
            </a:r>
            <a:r>
              <a:rPr lang="en-IN" sz="2400" dirty="0"/>
              <a:t> {</a:t>
            </a:r>
          </a:p>
          <a:p>
            <a:pPr marL="0" indent="0">
              <a:buFont typeface="Arial" panose="020B0604020202020204" pitchFamily="34" charset="0"/>
              <a:buNone/>
            </a:pPr>
            <a:r>
              <a:rPr lang="en-IN" dirty="0"/>
              <a:t>	</a:t>
            </a:r>
            <a:r>
              <a:rPr lang="en-IN" sz="2400" dirty="0">
                <a:solidFill>
                  <a:srgbClr val="0070C0"/>
                </a:solidFill>
              </a:rPr>
              <a:t>struct</a:t>
            </a:r>
            <a:r>
              <a:rPr lang="en-IN" sz="2400" dirty="0"/>
              <a:t> </a:t>
            </a:r>
            <a:r>
              <a:rPr lang="en-IN" sz="2400" dirty="0" err="1"/>
              <a:t>hlist_bl_node</a:t>
            </a:r>
            <a:r>
              <a:rPr lang="en-IN" sz="2400" dirty="0"/>
              <a:t>        </a:t>
            </a:r>
            <a:r>
              <a:rPr lang="en-IN" sz="2400" dirty="0" err="1"/>
              <a:t>d_hash</a:t>
            </a:r>
            <a:r>
              <a:rPr lang="en-IN" sz="2400" dirty="0"/>
              <a:t>;</a:t>
            </a:r>
            <a:br>
              <a:rPr lang="en-IN" sz="2400" dirty="0"/>
            </a:br>
            <a:r>
              <a:rPr lang="en-IN" sz="2400" dirty="0"/>
              <a:t>	</a:t>
            </a:r>
            <a:r>
              <a:rPr lang="en-IN" sz="2400" dirty="0">
                <a:solidFill>
                  <a:srgbClr val="0070C0"/>
                </a:solidFill>
              </a:rPr>
              <a:t>struct</a:t>
            </a:r>
            <a:r>
              <a:rPr lang="en-IN" sz="2400" dirty="0"/>
              <a:t> </a:t>
            </a:r>
            <a:r>
              <a:rPr lang="en-IN" sz="2400" dirty="0" err="1"/>
              <a:t>dentry</a:t>
            </a:r>
            <a:r>
              <a:rPr lang="en-IN" sz="2400" dirty="0"/>
              <a:t>                    *</a:t>
            </a:r>
            <a:r>
              <a:rPr lang="en-IN" sz="2400" dirty="0" err="1"/>
              <a:t>d_parent</a:t>
            </a:r>
            <a:r>
              <a:rPr lang="en-IN" sz="2400" dirty="0"/>
              <a:t>;</a:t>
            </a:r>
            <a:br>
              <a:rPr lang="en-IN" sz="2400" dirty="0"/>
            </a:br>
            <a:r>
              <a:rPr lang="en-IN" sz="2400" dirty="0"/>
              <a:t>	</a:t>
            </a:r>
            <a:r>
              <a:rPr lang="en-IN" sz="2400" dirty="0">
                <a:solidFill>
                  <a:srgbClr val="0070C0"/>
                </a:solidFill>
              </a:rPr>
              <a:t>struct</a:t>
            </a:r>
            <a:r>
              <a:rPr lang="en-IN" sz="2400" dirty="0"/>
              <a:t> </a:t>
            </a:r>
            <a:r>
              <a:rPr lang="en-IN" sz="2400" dirty="0" err="1"/>
              <a:t>qstr</a:t>
            </a:r>
            <a:r>
              <a:rPr lang="en-IN" sz="2400" dirty="0"/>
              <a:t>                         </a:t>
            </a:r>
            <a:r>
              <a:rPr lang="en-IN" sz="2400" dirty="0" err="1"/>
              <a:t>d_name</a:t>
            </a:r>
            <a:r>
              <a:rPr lang="en-IN" sz="2400" dirty="0"/>
              <a:t>;</a:t>
            </a:r>
            <a:br>
              <a:rPr lang="en-IN" sz="2400" dirty="0"/>
            </a:br>
            <a:r>
              <a:rPr lang="en-IN" sz="2400" dirty="0"/>
              <a:t>	</a:t>
            </a:r>
            <a:r>
              <a:rPr lang="en-IN" sz="2400" dirty="0">
                <a:solidFill>
                  <a:srgbClr val="0070C0"/>
                </a:solidFill>
              </a:rPr>
              <a:t>struct</a:t>
            </a:r>
            <a:r>
              <a:rPr lang="en-IN" sz="2400" dirty="0"/>
              <a:t> </a:t>
            </a:r>
            <a:r>
              <a:rPr lang="en-IN" sz="2400" dirty="0" err="1"/>
              <a:t>inode</a:t>
            </a:r>
            <a:r>
              <a:rPr lang="en-IN" sz="2400" dirty="0"/>
              <a:t>                      *</a:t>
            </a:r>
            <a:r>
              <a:rPr lang="en-IN" sz="2400" dirty="0" err="1"/>
              <a:t>d_inode</a:t>
            </a:r>
            <a:r>
              <a:rPr lang="en-IN" sz="2400" dirty="0"/>
              <a:t>; </a:t>
            </a:r>
          </a:p>
          <a:p>
            <a:pPr marL="0" indent="0">
              <a:buFont typeface="Arial" panose="020B0604020202020204" pitchFamily="34" charset="0"/>
              <a:buNone/>
            </a:pPr>
            <a:r>
              <a:rPr lang="en-IN" sz="2400" dirty="0"/>
              <a:t>	</a:t>
            </a:r>
            <a:br>
              <a:rPr lang="en-IN" sz="2400" dirty="0"/>
            </a:br>
            <a:r>
              <a:rPr lang="en-IN" sz="2400" dirty="0"/>
              <a:t>	</a:t>
            </a:r>
            <a:r>
              <a:rPr lang="en-IN" sz="2400" dirty="0">
                <a:solidFill>
                  <a:srgbClr val="0070C0"/>
                </a:solidFill>
              </a:rPr>
              <a:t>struct</a:t>
            </a:r>
            <a:r>
              <a:rPr lang="en-IN" sz="2400" dirty="0"/>
              <a:t> </a:t>
            </a:r>
            <a:r>
              <a:rPr lang="en-IN" sz="2400" dirty="0" err="1"/>
              <a:t>list_head</a:t>
            </a:r>
            <a:r>
              <a:rPr lang="en-IN" sz="2400" dirty="0"/>
              <a:t>                </a:t>
            </a:r>
            <a:r>
              <a:rPr lang="en-IN" sz="2400" dirty="0" err="1"/>
              <a:t>d_child</a:t>
            </a:r>
            <a:r>
              <a:rPr lang="en-IN" sz="2400" dirty="0"/>
              <a:t>; </a:t>
            </a:r>
            <a:br>
              <a:rPr lang="en-IN" sz="2400" dirty="0"/>
            </a:br>
            <a:r>
              <a:rPr lang="en-IN" sz="2400" dirty="0"/>
              <a:t>	</a:t>
            </a:r>
            <a:r>
              <a:rPr lang="en-IN" sz="2400" dirty="0">
                <a:solidFill>
                  <a:srgbClr val="0070C0"/>
                </a:solidFill>
              </a:rPr>
              <a:t>struct</a:t>
            </a:r>
            <a:r>
              <a:rPr lang="en-IN" sz="2400" dirty="0"/>
              <a:t> </a:t>
            </a:r>
            <a:r>
              <a:rPr lang="en-IN" sz="2400" dirty="0" err="1"/>
              <a:t>list_head</a:t>
            </a:r>
            <a:r>
              <a:rPr lang="en-IN" sz="2400" dirty="0"/>
              <a:t>                </a:t>
            </a:r>
            <a:r>
              <a:rPr lang="en-IN" sz="2400" dirty="0" err="1"/>
              <a:t>d_subdirs</a:t>
            </a:r>
            <a:r>
              <a:rPr lang="en-IN" sz="2400" dirty="0"/>
              <a:t>; </a:t>
            </a:r>
          </a:p>
          <a:p>
            <a:pPr marL="0" indent="0">
              <a:buFont typeface="Arial" panose="020B0604020202020204" pitchFamily="34" charset="0"/>
              <a:buNone/>
            </a:pPr>
            <a:r>
              <a:rPr lang="en-IN" sz="2400" dirty="0"/>
              <a:t>}</a:t>
            </a:r>
            <a:endParaRPr lang="en-IN" dirty="0"/>
          </a:p>
        </p:txBody>
      </p:sp>
      <p:pic>
        <p:nvPicPr>
          <p:cNvPr id="3" name="Picture 2">
            <a:extLst>
              <a:ext uri="{FF2B5EF4-FFF2-40B4-BE49-F238E27FC236}">
                <a16:creationId xmlns:a16="http://schemas.microsoft.com/office/drawing/2014/main" id="{92197FF3-F5D1-ACD0-10CE-F462A14883BC}"/>
              </a:ext>
            </a:extLst>
          </p:cNvPr>
          <p:cNvPicPr>
            <a:picLocks noChangeAspect="1"/>
          </p:cNvPicPr>
          <p:nvPr/>
        </p:nvPicPr>
        <p:blipFill>
          <a:blip r:embed="rId2"/>
          <a:stretch>
            <a:fillRect/>
          </a:stretch>
        </p:blipFill>
        <p:spPr>
          <a:xfrm>
            <a:off x="7501568" y="712020"/>
            <a:ext cx="761084" cy="631772"/>
          </a:xfrm>
          <a:prstGeom prst="rect">
            <a:avLst/>
          </a:prstGeom>
        </p:spPr>
      </p:pic>
      <p:sp>
        <p:nvSpPr>
          <p:cNvPr id="7" name="Rectangle 6">
            <a:extLst>
              <a:ext uri="{FF2B5EF4-FFF2-40B4-BE49-F238E27FC236}">
                <a16:creationId xmlns:a16="http://schemas.microsoft.com/office/drawing/2014/main" id="{ABEBDD7F-C119-ECB2-1D32-9880266AC5EF}"/>
              </a:ext>
            </a:extLst>
          </p:cNvPr>
          <p:cNvSpPr/>
          <p:nvPr/>
        </p:nvSpPr>
        <p:spPr>
          <a:xfrm>
            <a:off x="8262652" y="724494"/>
            <a:ext cx="3730806"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/include/</a:t>
            </a:r>
            <a:r>
              <a:rPr lang="en-IN" sz="2800" dirty="0" err="1"/>
              <a:t>linux</a:t>
            </a:r>
            <a:r>
              <a:rPr lang="en-IN" sz="2800" dirty="0"/>
              <a:t>/</a:t>
            </a:r>
            <a:r>
              <a:rPr lang="en-IN" sz="2800" dirty="0" err="1"/>
              <a:t>dcache.h</a:t>
            </a:r>
            <a:endParaRPr lang="en-IN" sz="1100" dirty="0"/>
          </a:p>
        </p:txBody>
      </p:sp>
      <p:sp>
        <p:nvSpPr>
          <p:cNvPr id="8" name="Right Brace 7">
            <a:extLst>
              <a:ext uri="{FF2B5EF4-FFF2-40B4-BE49-F238E27FC236}">
                <a16:creationId xmlns:a16="http://schemas.microsoft.com/office/drawing/2014/main" id="{ABF41CF5-DF49-9FFC-270A-BD7AD339DAC1}"/>
              </a:ext>
            </a:extLst>
          </p:cNvPr>
          <p:cNvSpPr/>
          <p:nvPr/>
        </p:nvSpPr>
        <p:spPr>
          <a:xfrm>
            <a:off x="6029898" y="2573108"/>
            <a:ext cx="220337" cy="58353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E68C1D67-1BFA-14EA-63B4-0FF80538C119}"/>
              </a:ext>
            </a:extLst>
          </p:cNvPr>
          <p:cNvSpPr/>
          <p:nvPr/>
        </p:nvSpPr>
        <p:spPr>
          <a:xfrm>
            <a:off x="6527035" y="2471695"/>
            <a:ext cx="2577946" cy="684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map a filename to an </a:t>
            </a:r>
            <a:r>
              <a:rPr lang="en-IN" sz="2400" dirty="0" err="1"/>
              <a:t>inode</a:t>
            </a:r>
            <a:endParaRPr lang="en-IN" sz="2400" dirty="0"/>
          </a:p>
        </p:txBody>
      </p:sp>
      <p:sp>
        <p:nvSpPr>
          <p:cNvPr id="10" name="Rectangle 9">
            <a:extLst>
              <a:ext uri="{FF2B5EF4-FFF2-40B4-BE49-F238E27FC236}">
                <a16:creationId xmlns:a16="http://schemas.microsoft.com/office/drawing/2014/main" id="{B8911F97-CCEA-B704-4414-F22C9BEBD886}"/>
              </a:ext>
            </a:extLst>
          </p:cNvPr>
          <p:cNvSpPr/>
          <p:nvPr/>
        </p:nvSpPr>
        <p:spPr>
          <a:xfrm>
            <a:off x="6527035" y="3483845"/>
            <a:ext cx="2352559" cy="6849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list of siblings and children</a:t>
            </a:r>
          </a:p>
        </p:txBody>
      </p:sp>
      <p:sp>
        <p:nvSpPr>
          <p:cNvPr id="11" name="Rectangle 10">
            <a:extLst>
              <a:ext uri="{FF2B5EF4-FFF2-40B4-BE49-F238E27FC236}">
                <a16:creationId xmlns:a16="http://schemas.microsoft.com/office/drawing/2014/main" id="{7AB0E975-72D7-7CFD-AA21-F3D7EA95919D}"/>
              </a:ext>
            </a:extLst>
          </p:cNvPr>
          <p:cNvSpPr/>
          <p:nvPr/>
        </p:nvSpPr>
        <p:spPr>
          <a:xfrm>
            <a:off x="6527035" y="1765790"/>
            <a:ext cx="3028720" cy="2876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hash collision chain</a:t>
            </a:r>
          </a:p>
        </p:txBody>
      </p:sp>
      <p:sp>
        <p:nvSpPr>
          <p:cNvPr id="12" name="Rectangle 11">
            <a:extLst>
              <a:ext uri="{FF2B5EF4-FFF2-40B4-BE49-F238E27FC236}">
                <a16:creationId xmlns:a16="http://schemas.microsoft.com/office/drawing/2014/main" id="{B3AE0322-5700-594D-DFDE-5EE08CB1251C}"/>
              </a:ext>
            </a:extLst>
          </p:cNvPr>
          <p:cNvSpPr/>
          <p:nvPr/>
        </p:nvSpPr>
        <p:spPr>
          <a:xfrm>
            <a:off x="838199" y="5109777"/>
            <a:ext cx="5628701" cy="13255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13" name="Rectangle: Rounded Corners 12">
            <a:extLst>
              <a:ext uri="{FF2B5EF4-FFF2-40B4-BE49-F238E27FC236}">
                <a16:creationId xmlns:a16="http://schemas.microsoft.com/office/drawing/2014/main" id="{68254134-2C64-7255-0C15-70939EFB5A0D}"/>
              </a:ext>
            </a:extLst>
          </p:cNvPr>
          <p:cNvSpPr/>
          <p:nvPr/>
        </p:nvSpPr>
        <p:spPr>
          <a:xfrm>
            <a:off x="1740665" y="4693186"/>
            <a:ext cx="4032173" cy="6470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dirty="0"/>
              <a:t>ext_4_direntry: arrange as a linear list in each dir. </a:t>
            </a:r>
            <a:r>
              <a:rPr lang="en-IN" sz="2400"/>
              <a:t>block</a:t>
            </a:r>
            <a:endParaRPr lang="en-IN" sz="2400" dirty="0"/>
          </a:p>
        </p:txBody>
      </p:sp>
      <p:sp>
        <p:nvSpPr>
          <p:cNvPr id="14" name="Rectangle: Rounded Corners 13">
            <a:extLst>
              <a:ext uri="{FF2B5EF4-FFF2-40B4-BE49-F238E27FC236}">
                <a16:creationId xmlns:a16="http://schemas.microsoft.com/office/drawing/2014/main" id="{DC6A8E50-D515-372B-00E0-109F78939735}"/>
              </a:ext>
            </a:extLst>
          </p:cNvPr>
          <p:cNvSpPr/>
          <p:nvPr/>
        </p:nvSpPr>
        <p:spPr>
          <a:xfrm>
            <a:off x="947451" y="5435884"/>
            <a:ext cx="1773715" cy="4186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err="1"/>
              <a:t>inode</a:t>
            </a:r>
            <a:r>
              <a:rPr lang="en-IN" sz="2400" dirty="0"/>
              <a:t> num.</a:t>
            </a:r>
          </a:p>
        </p:txBody>
      </p:sp>
      <p:sp>
        <p:nvSpPr>
          <p:cNvPr id="15" name="Rectangle: Rounded Corners 14">
            <a:extLst>
              <a:ext uri="{FF2B5EF4-FFF2-40B4-BE49-F238E27FC236}">
                <a16:creationId xmlns:a16="http://schemas.microsoft.com/office/drawing/2014/main" id="{B692F4B4-32A2-A62C-3A13-D1A6CDDE6D35}"/>
              </a:ext>
            </a:extLst>
          </p:cNvPr>
          <p:cNvSpPr/>
          <p:nvPr/>
        </p:nvSpPr>
        <p:spPr>
          <a:xfrm>
            <a:off x="3030097" y="5483180"/>
            <a:ext cx="3065903"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length of the file name</a:t>
            </a:r>
          </a:p>
        </p:txBody>
      </p:sp>
      <p:sp>
        <p:nvSpPr>
          <p:cNvPr id="16" name="Rectangle: Rounded Corners 15">
            <a:extLst>
              <a:ext uri="{FF2B5EF4-FFF2-40B4-BE49-F238E27FC236}">
                <a16:creationId xmlns:a16="http://schemas.microsoft.com/office/drawing/2014/main" id="{DAB1233B-F40E-26A9-FD8A-76FD11A90781}"/>
              </a:ext>
            </a:extLst>
          </p:cNvPr>
          <p:cNvSpPr/>
          <p:nvPr/>
        </p:nvSpPr>
        <p:spPr>
          <a:xfrm>
            <a:off x="972697" y="6051845"/>
            <a:ext cx="1528589"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file type</a:t>
            </a:r>
          </a:p>
        </p:txBody>
      </p:sp>
      <p:sp>
        <p:nvSpPr>
          <p:cNvPr id="17" name="Rectangle: Rounded Corners 16">
            <a:extLst>
              <a:ext uri="{FF2B5EF4-FFF2-40B4-BE49-F238E27FC236}">
                <a16:creationId xmlns:a16="http://schemas.microsoft.com/office/drawing/2014/main" id="{F0FA7E98-9DCF-93C8-BD78-F1E034411E2E}"/>
              </a:ext>
            </a:extLst>
          </p:cNvPr>
          <p:cNvSpPr/>
          <p:nvPr/>
        </p:nvSpPr>
        <p:spPr>
          <a:xfrm>
            <a:off x="2808841" y="6030720"/>
            <a:ext cx="1528589" cy="3651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file name</a:t>
            </a:r>
          </a:p>
        </p:txBody>
      </p:sp>
      <p:sp>
        <p:nvSpPr>
          <p:cNvPr id="18" name="Rectangle: Rounded Corners 17">
            <a:extLst>
              <a:ext uri="{FF2B5EF4-FFF2-40B4-BE49-F238E27FC236}">
                <a16:creationId xmlns:a16="http://schemas.microsoft.com/office/drawing/2014/main" id="{7B340942-53A2-3778-28B0-071E372AFB53}"/>
              </a:ext>
            </a:extLst>
          </p:cNvPr>
          <p:cNvSpPr/>
          <p:nvPr/>
        </p:nvSpPr>
        <p:spPr>
          <a:xfrm>
            <a:off x="2874712" y="984880"/>
            <a:ext cx="2109273" cy="458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VFS structure</a:t>
            </a:r>
          </a:p>
        </p:txBody>
      </p:sp>
      <p:sp>
        <p:nvSpPr>
          <p:cNvPr id="19" name="Rectangle 18">
            <a:extLst>
              <a:ext uri="{FF2B5EF4-FFF2-40B4-BE49-F238E27FC236}">
                <a16:creationId xmlns:a16="http://schemas.microsoft.com/office/drawing/2014/main" id="{0BB99634-5EA9-B887-DDD2-AD8F502A3002}"/>
              </a:ext>
            </a:extLst>
          </p:cNvPr>
          <p:cNvSpPr/>
          <p:nvPr/>
        </p:nvSpPr>
        <p:spPr>
          <a:xfrm>
            <a:off x="6601398" y="5124578"/>
            <a:ext cx="5241735" cy="13255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400" dirty="0"/>
          </a:p>
        </p:txBody>
      </p:sp>
      <p:sp>
        <p:nvSpPr>
          <p:cNvPr id="20" name="Rectangle: Rounded Corners 19">
            <a:extLst>
              <a:ext uri="{FF2B5EF4-FFF2-40B4-BE49-F238E27FC236}">
                <a16:creationId xmlns:a16="http://schemas.microsoft.com/office/drawing/2014/main" id="{E1D45E96-0A5F-660E-335B-45054D93D723}"/>
              </a:ext>
            </a:extLst>
          </p:cNvPr>
          <p:cNvSpPr/>
          <p:nvPr/>
        </p:nvSpPr>
        <p:spPr>
          <a:xfrm>
            <a:off x="7435467" y="4477503"/>
            <a:ext cx="3754966" cy="6470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i="1" dirty="0"/>
              <a:t>struct </a:t>
            </a:r>
            <a:r>
              <a:rPr lang="en-IN" sz="2400" i="1" dirty="0" err="1"/>
              <a:t>dx_root</a:t>
            </a:r>
            <a:r>
              <a:rPr lang="en-IN" sz="2400" i="1" dirty="0"/>
              <a:t> </a:t>
            </a:r>
            <a:r>
              <a:rPr lang="en-IN" sz="2400" dirty="0"/>
              <a:t>and </a:t>
            </a:r>
            <a:r>
              <a:rPr lang="en-IN" sz="2400" i="1" dirty="0"/>
              <a:t>struct </a:t>
            </a:r>
            <a:r>
              <a:rPr lang="en-IN" sz="2400" i="1" dirty="0" err="1"/>
              <a:t>dx_node</a:t>
            </a:r>
            <a:r>
              <a:rPr lang="en-IN" sz="2400" i="1" dirty="0"/>
              <a:t>: </a:t>
            </a:r>
            <a:r>
              <a:rPr lang="en-IN" sz="2400" dirty="0"/>
              <a:t>3-level </a:t>
            </a:r>
            <a:r>
              <a:rPr lang="en-IN" sz="2400" dirty="0" err="1"/>
              <a:t>hashtable</a:t>
            </a:r>
            <a:endParaRPr lang="en-IN" sz="2400" dirty="0"/>
          </a:p>
        </p:txBody>
      </p:sp>
      <p:sp>
        <p:nvSpPr>
          <p:cNvPr id="21" name="TextBox 20">
            <a:extLst>
              <a:ext uri="{FF2B5EF4-FFF2-40B4-BE49-F238E27FC236}">
                <a16:creationId xmlns:a16="http://schemas.microsoft.com/office/drawing/2014/main" id="{8090948C-A3FE-394C-2B79-4EF19990B993}"/>
              </a:ext>
            </a:extLst>
          </p:cNvPr>
          <p:cNvSpPr txBox="1"/>
          <p:nvPr/>
        </p:nvSpPr>
        <p:spPr>
          <a:xfrm>
            <a:off x="6711907" y="5173086"/>
            <a:ext cx="5241735" cy="1323439"/>
          </a:xfrm>
          <a:prstGeom prst="rect">
            <a:avLst/>
          </a:prstGeom>
          <a:noFill/>
        </p:spPr>
        <p:txBody>
          <a:bodyPr wrap="square" rtlCol="0">
            <a:spAutoFit/>
          </a:bodyPr>
          <a:lstStyle/>
          <a:p>
            <a:r>
              <a:rPr lang="en-IN" sz="2000" dirty="0"/>
              <a:t>Put </a:t>
            </a:r>
            <a:r>
              <a:rPr lang="en-IN" sz="2000" dirty="0">
                <a:solidFill>
                  <a:schemeClr val="accent5">
                    <a:lumMod val="75000"/>
                  </a:schemeClr>
                </a:solidFill>
              </a:rPr>
              <a:t>dummy</a:t>
            </a:r>
            <a:r>
              <a:rPr lang="en-IN" sz="2000" dirty="0"/>
              <a:t> entries in the </a:t>
            </a:r>
            <a:r>
              <a:rPr lang="en-IN" sz="2000" dirty="0">
                <a:solidFill>
                  <a:srgbClr val="00B050"/>
                </a:solidFill>
              </a:rPr>
              <a:t>data blocks </a:t>
            </a:r>
            <a:r>
              <a:rPr lang="en-IN" sz="2000" dirty="0"/>
              <a:t>(</a:t>
            </a:r>
            <a:r>
              <a:rPr lang="en-IN" sz="2000" dirty="0" err="1"/>
              <a:t>corresp</a:t>
            </a:r>
            <a:r>
              <a:rPr lang="en-IN" sz="2000" dirty="0"/>
              <a:t>. to directory entries). Use them to realize a 3-level B-tree that is indexed by the </a:t>
            </a:r>
            <a:r>
              <a:rPr lang="en-IN" sz="2000" dirty="0">
                <a:solidFill>
                  <a:srgbClr val="C00000"/>
                </a:solidFill>
              </a:rPr>
              <a:t>hash</a:t>
            </a:r>
            <a:r>
              <a:rPr lang="en-IN" sz="2000" dirty="0"/>
              <a:t> of the file name. The last level is </a:t>
            </a:r>
            <a:r>
              <a:rPr lang="en-IN" sz="2000" dirty="0">
                <a:solidFill>
                  <a:srgbClr val="C00000"/>
                </a:solidFill>
              </a:rPr>
              <a:t>organized</a:t>
            </a:r>
            <a:r>
              <a:rPr lang="en-IN" sz="2000" dirty="0"/>
              <a:t> as a linear list.</a:t>
            </a:r>
            <a:endParaRPr lang="en-IN" dirty="0"/>
          </a:p>
        </p:txBody>
      </p:sp>
      <p:sp>
        <p:nvSpPr>
          <p:cNvPr id="22" name="Speech Bubble: Rectangle with Corners Rounded 21">
            <a:extLst>
              <a:ext uri="{FF2B5EF4-FFF2-40B4-BE49-F238E27FC236}">
                <a16:creationId xmlns:a16="http://schemas.microsoft.com/office/drawing/2014/main" id="{0BF52372-A980-C4B0-4E20-CDE5658F4A72}"/>
              </a:ext>
            </a:extLst>
          </p:cNvPr>
          <p:cNvSpPr/>
          <p:nvPr/>
        </p:nvSpPr>
        <p:spPr>
          <a:xfrm>
            <a:off x="9525220" y="2288126"/>
            <a:ext cx="2437703" cy="2035020"/>
          </a:xfrm>
          <a:prstGeom prst="wedgeRoundRectCallout">
            <a:avLst>
              <a:gd name="adj1" fmla="val -39716"/>
              <a:gd name="adj2" fmla="val 5664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000" dirty="0"/>
              <a:t>Embed a B-tree in an array: create dummy internal nodes and also keep some unoccupied space</a:t>
            </a:r>
          </a:p>
        </p:txBody>
      </p:sp>
      <p:pic>
        <p:nvPicPr>
          <p:cNvPr id="24" name="Picture 23" descr="A picture containing toy&#10;&#10;Description automatically generated">
            <a:extLst>
              <a:ext uri="{FF2B5EF4-FFF2-40B4-BE49-F238E27FC236}">
                <a16:creationId xmlns:a16="http://schemas.microsoft.com/office/drawing/2014/main" id="{9CE64E9D-6FCC-A72C-4FE2-86DCD26C73F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358192" y="1516368"/>
            <a:ext cx="771758" cy="771758"/>
          </a:xfrm>
          <a:prstGeom prst="rect">
            <a:avLst/>
          </a:prstGeom>
        </p:spPr>
      </p:pic>
    </p:spTree>
    <p:extLst>
      <p:ext uri="{BB962C8B-B14F-4D97-AF65-F5344CB8AC3E}">
        <p14:creationId xmlns:p14="http://schemas.microsoft.com/office/powerpoint/2010/main" val="1746905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1B78-3E50-F9A8-A074-82367682C946}"/>
              </a:ext>
            </a:extLst>
          </p:cNvPr>
          <p:cNvSpPr>
            <a:spLocks noGrp="1"/>
          </p:cNvSpPr>
          <p:nvPr>
            <p:ph type="title"/>
          </p:nvPr>
        </p:nvSpPr>
        <p:spPr/>
        <p:txBody>
          <a:bodyPr/>
          <a:lstStyle/>
          <a:p>
            <a:r>
              <a:rPr lang="en-IN" dirty="0"/>
              <a:t>Two Basic Security Concepts</a:t>
            </a:r>
          </a:p>
        </p:txBody>
      </p:sp>
      <p:sp>
        <p:nvSpPr>
          <p:cNvPr id="4" name="Footer Placeholder 3">
            <a:extLst>
              <a:ext uri="{FF2B5EF4-FFF2-40B4-BE49-F238E27FC236}">
                <a16:creationId xmlns:a16="http://schemas.microsoft.com/office/drawing/2014/main" id="{7D2F443F-4595-2E48-6F17-C17BBE442C95}"/>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39B8C28-14E7-562F-7018-B9DC5A4CC77A}"/>
              </a:ext>
            </a:extLst>
          </p:cNvPr>
          <p:cNvSpPr>
            <a:spLocks noGrp="1"/>
          </p:cNvSpPr>
          <p:nvPr>
            <p:ph type="sldNum" sz="quarter" idx="12"/>
          </p:nvPr>
        </p:nvSpPr>
        <p:spPr/>
        <p:txBody>
          <a:bodyPr/>
          <a:lstStyle/>
          <a:p>
            <a:fld id="{330EA680-D336-4FF7-8B7A-9848BB0A1C32}" type="slidenum">
              <a:rPr lang="en-US" smtClean="0"/>
              <a:t>82</a:t>
            </a:fld>
            <a:endParaRPr lang="en-US"/>
          </a:p>
        </p:txBody>
      </p:sp>
      <p:sp>
        <p:nvSpPr>
          <p:cNvPr id="6" name="Rectangle: Rounded Corners 5">
            <a:extLst>
              <a:ext uri="{FF2B5EF4-FFF2-40B4-BE49-F238E27FC236}">
                <a16:creationId xmlns:a16="http://schemas.microsoft.com/office/drawing/2014/main" id="{1BACBB97-1BB2-F93B-C77F-9E5449FF4DBF}"/>
              </a:ext>
            </a:extLst>
          </p:cNvPr>
          <p:cNvSpPr/>
          <p:nvPr/>
        </p:nvSpPr>
        <p:spPr>
          <a:xfrm>
            <a:off x="838200" y="2175945"/>
            <a:ext cx="3926305" cy="509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Access list for a file</a:t>
            </a:r>
          </a:p>
        </p:txBody>
      </p:sp>
      <p:sp>
        <p:nvSpPr>
          <p:cNvPr id="7" name="Rectangle 6">
            <a:extLst>
              <a:ext uri="{FF2B5EF4-FFF2-40B4-BE49-F238E27FC236}">
                <a16:creationId xmlns:a16="http://schemas.microsoft.com/office/drawing/2014/main" id="{CFC12B11-FE9E-2513-6022-22D6B4D1DDAC}"/>
              </a:ext>
            </a:extLst>
          </p:cNvPr>
          <p:cNvSpPr/>
          <p:nvPr/>
        </p:nvSpPr>
        <p:spPr>
          <a:xfrm>
            <a:off x="5780773" y="2175310"/>
            <a:ext cx="5659654" cy="102027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dirty="0"/>
              <a:t>All the </a:t>
            </a:r>
            <a:r>
              <a:rPr lang="en-IN" sz="2400" dirty="0">
                <a:solidFill>
                  <a:schemeClr val="accent1"/>
                </a:solidFill>
              </a:rPr>
              <a:t>users</a:t>
            </a:r>
            <a:r>
              <a:rPr lang="en-IN" sz="2400" dirty="0"/>
              <a:t> and </a:t>
            </a:r>
            <a:r>
              <a:rPr lang="en-IN" sz="2400" dirty="0">
                <a:solidFill>
                  <a:srgbClr val="C00000"/>
                </a:solidFill>
              </a:rPr>
              <a:t>groups</a:t>
            </a:r>
            <a:r>
              <a:rPr lang="en-IN" sz="2400" dirty="0"/>
              <a:t> that can access the </a:t>
            </a:r>
            <a:r>
              <a:rPr lang="en-IN" sz="2400" dirty="0">
                <a:solidFill>
                  <a:srgbClr val="00B050"/>
                </a:solidFill>
              </a:rPr>
              <a:t>file</a:t>
            </a:r>
            <a:r>
              <a:rPr lang="en-IN" sz="2400" dirty="0"/>
              <a:t> and the particular </a:t>
            </a:r>
            <a:r>
              <a:rPr lang="en-IN" sz="2400" dirty="0">
                <a:solidFill>
                  <a:srgbClr val="FF0000"/>
                </a:solidFill>
              </a:rPr>
              <a:t>rights</a:t>
            </a:r>
            <a:r>
              <a:rPr lang="en-IN" sz="2400" dirty="0"/>
              <a:t> that they will have: read, write, execute, etc. </a:t>
            </a:r>
          </a:p>
        </p:txBody>
      </p:sp>
      <p:sp>
        <p:nvSpPr>
          <p:cNvPr id="8" name="Rectangle: Rounded Corners 7">
            <a:extLst>
              <a:ext uri="{FF2B5EF4-FFF2-40B4-BE49-F238E27FC236}">
                <a16:creationId xmlns:a16="http://schemas.microsoft.com/office/drawing/2014/main" id="{2EA6F376-C59D-DFCC-677F-AA3CEFEEA325}"/>
              </a:ext>
            </a:extLst>
          </p:cNvPr>
          <p:cNvSpPr/>
          <p:nvPr/>
        </p:nvSpPr>
        <p:spPr>
          <a:xfrm>
            <a:off x="838199" y="3768768"/>
            <a:ext cx="3926305" cy="7454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Capability list of a user or a group of users</a:t>
            </a:r>
          </a:p>
        </p:txBody>
      </p:sp>
      <p:sp>
        <p:nvSpPr>
          <p:cNvPr id="10" name="Rectangle 9">
            <a:extLst>
              <a:ext uri="{FF2B5EF4-FFF2-40B4-BE49-F238E27FC236}">
                <a16:creationId xmlns:a16="http://schemas.microsoft.com/office/drawing/2014/main" id="{A98E30C5-C081-9E1B-98FC-574E935ED69B}"/>
              </a:ext>
            </a:extLst>
          </p:cNvPr>
          <p:cNvSpPr/>
          <p:nvPr/>
        </p:nvSpPr>
        <p:spPr>
          <a:xfrm>
            <a:off x="5780773" y="3755691"/>
            <a:ext cx="5659654" cy="102027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2400" dirty="0"/>
              <a:t>The rights on files enjoyed by all </a:t>
            </a:r>
            <a:r>
              <a:rPr lang="en-IN" sz="2400" dirty="0">
                <a:solidFill>
                  <a:schemeClr val="accent1"/>
                </a:solidFill>
              </a:rPr>
              <a:t>users</a:t>
            </a:r>
            <a:r>
              <a:rPr lang="en-IN" sz="2400" dirty="0"/>
              <a:t> and </a:t>
            </a:r>
            <a:r>
              <a:rPr lang="en-IN" sz="2400" dirty="0">
                <a:solidFill>
                  <a:srgbClr val="C00000"/>
                </a:solidFill>
              </a:rPr>
              <a:t>groups. </a:t>
            </a:r>
            <a:r>
              <a:rPr lang="en-IN" sz="2400" dirty="0">
                <a:solidFill>
                  <a:srgbClr val="002060"/>
                </a:solidFill>
              </a:rPr>
              <a:t>Very basic support in Linux. </a:t>
            </a:r>
            <a:r>
              <a:rPr lang="en-IN" sz="2400" dirty="0">
                <a:solidFill>
                  <a:schemeClr val="tx1"/>
                </a:solidFill>
              </a:rPr>
              <a:t>Read the documentation:</a:t>
            </a:r>
            <a:r>
              <a:rPr lang="en-IN" sz="2400" dirty="0">
                <a:solidFill>
                  <a:srgbClr val="002060"/>
                </a:solidFill>
              </a:rPr>
              <a:t> </a:t>
            </a:r>
            <a:r>
              <a:rPr lang="en-IN" sz="2400" dirty="0">
                <a:solidFill>
                  <a:srgbClr val="C00000"/>
                </a:solidFill>
              </a:rPr>
              <a:t>man 7 capabilities</a:t>
            </a:r>
          </a:p>
        </p:txBody>
      </p:sp>
    </p:spTree>
    <p:extLst>
      <p:ext uri="{BB962C8B-B14F-4D97-AF65-F5344CB8AC3E}">
        <p14:creationId xmlns:p14="http://schemas.microsoft.com/office/powerpoint/2010/main" val="2060526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B7E4-52E0-8581-1BCA-8A29FA13EA12}"/>
              </a:ext>
            </a:extLst>
          </p:cNvPr>
          <p:cNvSpPr>
            <a:spLocks noGrp="1"/>
          </p:cNvSpPr>
          <p:nvPr>
            <p:ph type="title"/>
          </p:nvPr>
        </p:nvSpPr>
        <p:spPr/>
        <p:txBody>
          <a:bodyPr/>
          <a:lstStyle/>
          <a:p>
            <a:r>
              <a:rPr lang="en-IN" dirty="0"/>
              <a:t>Page Cache</a:t>
            </a:r>
          </a:p>
        </p:txBody>
      </p:sp>
      <p:sp>
        <p:nvSpPr>
          <p:cNvPr id="4" name="Footer Placeholder 3">
            <a:extLst>
              <a:ext uri="{FF2B5EF4-FFF2-40B4-BE49-F238E27FC236}">
                <a16:creationId xmlns:a16="http://schemas.microsoft.com/office/drawing/2014/main" id="{0D06A671-D1F0-503A-EA32-C70B08D9095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84EABA0-7207-8F67-B900-E3B5F3CB432E}"/>
              </a:ext>
            </a:extLst>
          </p:cNvPr>
          <p:cNvSpPr>
            <a:spLocks noGrp="1"/>
          </p:cNvSpPr>
          <p:nvPr>
            <p:ph type="sldNum" sz="quarter" idx="12"/>
          </p:nvPr>
        </p:nvSpPr>
        <p:spPr/>
        <p:txBody>
          <a:bodyPr/>
          <a:lstStyle/>
          <a:p>
            <a:fld id="{330EA680-D336-4FF7-8B7A-9848BB0A1C32}" type="slidenum">
              <a:rPr lang="en-US" smtClean="0"/>
              <a:t>83</a:t>
            </a:fld>
            <a:endParaRPr lang="en-US"/>
          </a:p>
        </p:txBody>
      </p:sp>
      <p:sp>
        <p:nvSpPr>
          <p:cNvPr id="8" name="TextBox 7">
            <a:extLst>
              <a:ext uri="{FF2B5EF4-FFF2-40B4-BE49-F238E27FC236}">
                <a16:creationId xmlns:a16="http://schemas.microsoft.com/office/drawing/2014/main" id="{ED8B906E-E909-14EE-5DED-9C0A4D263006}"/>
              </a:ext>
            </a:extLst>
          </p:cNvPr>
          <p:cNvSpPr txBox="1"/>
          <p:nvPr/>
        </p:nvSpPr>
        <p:spPr>
          <a:xfrm>
            <a:off x="4724400" y="4800600"/>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pic>
        <p:nvPicPr>
          <p:cNvPr id="7" name="Picture 6">
            <a:extLst>
              <a:ext uri="{FF2B5EF4-FFF2-40B4-BE49-F238E27FC236}">
                <a16:creationId xmlns:a16="http://schemas.microsoft.com/office/drawing/2014/main" id="{13931917-2B1E-01A6-6FC5-62BF9B883A04}"/>
              </a:ext>
            </a:extLst>
          </p:cNvPr>
          <p:cNvPicPr>
            <a:picLocks noChangeAspect="1"/>
          </p:cNvPicPr>
          <p:nvPr/>
        </p:nvPicPr>
        <p:blipFill>
          <a:blip r:embed="rId2"/>
          <a:stretch>
            <a:fillRect/>
          </a:stretch>
        </p:blipFill>
        <p:spPr>
          <a:xfrm>
            <a:off x="7501568" y="712020"/>
            <a:ext cx="761084" cy="631772"/>
          </a:xfrm>
          <a:prstGeom prst="rect">
            <a:avLst/>
          </a:prstGeom>
        </p:spPr>
      </p:pic>
      <p:sp>
        <p:nvSpPr>
          <p:cNvPr id="9" name="Rectangle 8">
            <a:extLst>
              <a:ext uri="{FF2B5EF4-FFF2-40B4-BE49-F238E27FC236}">
                <a16:creationId xmlns:a16="http://schemas.microsoft.com/office/drawing/2014/main" id="{177E8FAB-9B0E-25BA-D939-77A67F42BB79}"/>
              </a:ext>
            </a:extLst>
          </p:cNvPr>
          <p:cNvSpPr/>
          <p:nvPr/>
        </p:nvSpPr>
        <p:spPr>
          <a:xfrm>
            <a:off x="8262652" y="724494"/>
            <a:ext cx="3730806" cy="6485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/include/</a:t>
            </a:r>
            <a:r>
              <a:rPr lang="en-IN" sz="2800" dirty="0" err="1"/>
              <a:t>linux</a:t>
            </a:r>
            <a:r>
              <a:rPr lang="en-IN" sz="2800" dirty="0"/>
              <a:t>/</a:t>
            </a:r>
            <a:r>
              <a:rPr lang="en-IN" sz="2800" dirty="0" err="1"/>
              <a:t>fs.h</a:t>
            </a:r>
            <a:endParaRPr lang="en-IN" sz="1100" dirty="0"/>
          </a:p>
        </p:txBody>
      </p:sp>
      <p:sp>
        <p:nvSpPr>
          <p:cNvPr id="10" name="TextBox 9">
            <a:extLst>
              <a:ext uri="{FF2B5EF4-FFF2-40B4-BE49-F238E27FC236}">
                <a16:creationId xmlns:a16="http://schemas.microsoft.com/office/drawing/2014/main" id="{2D31992A-65A9-F703-3D8A-1666384A0523}"/>
              </a:ext>
            </a:extLst>
          </p:cNvPr>
          <p:cNvSpPr txBox="1"/>
          <p:nvPr/>
        </p:nvSpPr>
        <p:spPr>
          <a:xfrm>
            <a:off x="1938528" y="1613288"/>
            <a:ext cx="7534656" cy="369331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address_space</a:t>
            </a:r>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inode</a:t>
            </a:r>
            <a:r>
              <a:rPr lang="en-IN" b="0" dirty="0">
                <a:solidFill>
                  <a:srgbClr val="000000"/>
                </a:solidFill>
                <a:effectLst/>
                <a:latin typeface="Consolas" panose="020B0609020204030204" pitchFamily="49" charset="0"/>
              </a:rPr>
              <a:t>        *host;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xarray</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i_pages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br>
              <a:rPr lang="en-IN" b="0" dirty="0">
                <a:solidFill>
                  <a:srgbClr val="000000"/>
                </a:solidFill>
                <a:effectLst/>
                <a:latin typeface="Consolas" panose="020B0609020204030204" pitchFamily="49" charset="0"/>
              </a:rPr>
            </a:b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rb_root_cached</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i_mmap</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unsigned</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long</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nrpages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err="1">
                <a:solidFill>
                  <a:srgbClr val="0000FF"/>
                </a:solidFill>
                <a:effectLst/>
                <a:latin typeface="Consolas" panose="020B0609020204030204" pitchFamily="49" charset="0"/>
              </a:rPr>
              <a:t>const</a:t>
            </a:r>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address_space_operations</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a_ops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struct</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list_head</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private_list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00FF"/>
                </a:solidFill>
                <a:effectLst/>
                <a:latin typeface="Consolas" panose="020B0609020204030204" pitchFamily="49" charset="0"/>
              </a:rPr>
              <a:t>void</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private_data</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a:t>
            </a:r>
          </a:p>
        </p:txBody>
      </p:sp>
      <p:pic>
        <p:nvPicPr>
          <p:cNvPr id="11" name="Picture 10" descr="Icon&#10;&#10;Description automatically generated">
            <a:extLst>
              <a:ext uri="{FF2B5EF4-FFF2-40B4-BE49-F238E27FC236}">
                <a16:creationId xmlns:a16="http://schemas.microsoft.com/office/drawing/2014/main" id="{6DF96DCC-8F34-5EBD-6D86-FE4C76B0F94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71946" y="1373080"/>
            <a:ext cx="656900" cy="587104"/>
          </a:xfrm>
          <a:prstGeom prst="rect">
            <a:avLst/>
          </a:prstGeom>
        </p:spPr>
      </p:pic>
      <p:sp>
        <p:nvSpPr>
          <p:cNvPr id="3" name="Rectangle: Rounded Corners 2">
            <a:extLst>
              <a:ext uri="{FF2B5EF4-FFF2-40B4-BE49-F238E27FC236}">
                <a16:creationId xmlns:a16="http://schemas.microsoft.com/office/drawing/2014/main" id="{8E80FD7F-F793-BB7B-1B5D-68B418B37F87}"/>
              </a:ext>
            </a:extLst>
          </p:cNvPr>
          <p:cNvSpPr/>
          <p:nvPr/>
        </p:nvSpPr>
        <p:spPr>
          <a:xfrm>
            <a:off x="6096000" y="1960184"/>
            <a:ext cx="2245900" cy="234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host </a:t>
            </a:r>
            <a:r>
              <a:rPr lang="en-IN" sz="2000" dirty="0" err="1"/>
              <a:t>inode</a:t>
            </a:r>
            <a:endParaRPr lang="en-IN" sz="2000" dirty="0"/>
          </a:p>
        </p:txBody>
      </p:sp>
      <p:sp>
        <p:nvSpPr>
          <p:cNvPr id="6" name="Rectangle: Rounded Corners 5">
            <a:extLst>
              <a:ext uri="{FF2B5EF4-FFF2-40B4-BE49-F238E27FC236}">
                <a16:creationId xmlns:a16="http://schemas.microsoft.com/office/drawing/2014/main" id="{9E426659-D5D5-5F52-FD4C-7671DED9FB5A}"/>
              </a:ext>
            </a:extLst>
          </p:cNvPr>
          <p:cNvSpPr/>
          <p:nvPr/>
        </p:nvSpPr>
        <p:spPr>
          <a:xfrm>
            <a:off x="6096000" y="2236871"/>
            <a:ext cx="3249168" cy="540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Pointers to cached pages arranged as a radix tree</a:t>
            </a:r>
          </a:p>
        </p:txBody>
      </p:sp>
      <p:sp>
        <p:nvSpPr>
          <p:cNvPr id="12" name="Rectangle: Rounded Corners 11">
            <a:extLst>
              <a:ext uri="{FF2B5EF4-FFF2-40B4-BE49-F238E27FC236}">
                <a16:creationId xmlns:a16="http://schemas.microsoft.com/office/drawing/2014/main" id="{5B73ECD1-CE53-E3DF-9F80-945E35D5FED7}"/>
              </a:ext>
            </a:extLst>
          </p:cNvPr>
          <p:cNvSpPr/>
          <p:nvPr/>
        </p:nvSpPr>
        <p:spPr>
          <a:xfrm>
            <a:off x="6579108" y="2819997"/>
            <a:ext cx="2766060" cy="50387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a:t>red-black tree that stores all mapped </a:t>
            </a:r>
            <a:r>
              <a:rPr lang="en-IN" sz="2000" dirty="0" err="1"/>
              <a:t>vmas</a:t>
            </a:r>
            <a:endParaRPr lang="en-IN" sz="2000" dirty="0"/>
          </a:p>
        </p:txBody>
      </p:sp>
      <p:sp>
        <p:nvSpPr>
          <p:cNvPr id="13" name="Rectangle: Rounded Corners 12">
            <a:extLst>
              <a:ext uri="{FF2B5EF4-FFF2-40B4-BE49-F238E27FC236}">
                <a16:creationId xmlns:a16="http://schemas.microsoft.com/office/drawing/2014/main" id="{A3704FBD-6744-573B-81C0-621FAE74F357}"/>
              </a:ext>
            </a:extLst>
          </p:cNvPr>
          <p:cNvSpPr/>
          <p:nvPr/>
        </p:nvSpPr>
        <p:spPr>
          <a:xfrm>
            <a:off x="6597396" y="3363899"/>
            <a:ext cx="2743200" cy="2343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#pages</a:t>
            </a:r>
          </a:p>
        </p:txBody>
      </p:sp>
      <p:sp>
        <p:nvSpPr>
          <p:cNvPr id="14" name="Rectangle: Rounded Corners 13">
            <a:extLst>
              <a:ext uri="{FF2B5EF4-FFF2-40B4-BE49-F238E27FC236}">
                <a16:creationId xmlns:a16="http://schemas.microsoft.com/office/drawing/2014/main" id="{89B1497D-1AAB-6933-ECA8-8E6C5EF34DF0}"/>
              </a:ext>
            </a:extLst>
          </p:cNvPr>
          <p:cNvSpPr/>
          <p:nvPr/>
        </p:nvSpPr>
        <p:spPr>
          <a:xfrm>
            <a:off x="2525268" y="3671955"/>
            <a:ext cx="4186428" cy="23437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dirty="0"/>
              <a:t>functions to bring in and evict folios</a:t>
            </a:r>
          </a:p>
        </p:txBody>
      </p:sp>
      <p:sp>
        <p:nvSpPr>
          <p:cNvPr id="15" name="Rectangle: Rounded Corners 14">
            <a:extLst>
              <a:ext uri="{FF2B5EF4-FFF2-40B4-BE49-F238E27FC236}">
                <a16:creationId xmlns:a16="http://schemas.microsoft.com/office/drawing/2014/main" id="{F85ED0B6-90B6-5B2C-7A3B-0D945BD1C61F}"/>
              </a:ext>
            </a:extLst>
          </p:cNvPr>
          <p:cNvSpPr/>
          <p:nvPr/>
        </p:nvSpPr>
        <p:spPr>
          <a:xfrm>
            <a:off x="6861810" y="4428560"/>
            <a:ext cx="2300478" cy="5914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dirty="0"/>
              <a:t>private data to be </a:t>
            </a:r>
          </a:p>
          <a:p>
            <a:pPr algn="ctr"/>
            <a:r>
              <a:rPr lang="en-IN" sz="2000" dirty="0"/>
              <a:t>used by the owner</a:t>
            </a:r>
          </a:p>
        </p:txBody>
      </p:sp>
      <p:sp>
        <p:nvSpPr>
          <p:cNvPr id="16" name="Rectangle 15">
            <a:extLst>
              <a:ext uri="{FF2B5EF4-FFF2-40B4-BE49-F238E27FC236}">
                <a16:creationId xmlns:a16="http://schemas.microsoft.com/office/drawing/2014/main" id="{779B7844-76B4-BECB-C901-CF1A4C4AF2F2}"/>
              </a:ext>
            </a:extLst>
          </p:cNvPr>
          <p:cNvSpPr/>
          <p:nvPr/>
        </p:nvSpPr>
        <p:spPr>
          <a:xfrm>
            <a:off x="651700" y="5484920"/>
            <a:ext cx="10432066" cy="7915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r>
              <a:rPr lang="en-IN" sz="2000" dirty="0"/>
              <a:t>Most </a:t>
            </a:r>
            <a:r>
              <a:rPr lang="en-IN" sz="2000" dirty="0">
                <a:solidFill>
                  <a:srgbClr val="00B050"/>
                </a:solidFill>
              </a:rPr>
              <a:t>file</a:t>
            </a:r>
            <a:r>
              <a:rPr lang="en-IN" sz="2000" dirty="0"/>
              <a:t> operations happen on the page that is stored </a:t>
            </a:r>
            <a:r>
              <a:rPr lang="en-IN" sz="2000" dirty="0">
                <a:solidFill>
                  <a:srgbClr val="FF0000"/>
                </a:solidFill>
              </a:rPr>
              <a:t>in-memory</a:t>
            </a:r>
          </a:p>
          <a:p>
            <a:pPr marL="342900" indent="-342900">
              <a:buFont typeface="Arial" panose="020B0604020202020204" pitchFamily="34" charset="0"/>
              <a:buChar char="•"/>
            </a:pPr>
            <a:r>
              <a:rPr lang="en-IN" sz="2000" dirty="0" err="1">
                <a:solidFill>
                  <a:srgbClr val="7030A0"/>
                </a:solidFill>
              </a:rPr>
              <a:t>i_mmap</a:t>
            </a:r>
            <a:r>
              <a:rPr lang="en-IN" sz="2000" dirty="0">
                <a:solidFill>
                  <a:srgbClr val="7030A0"/>
                </a:solidFill>
              </a:rPr>
              <a:t> </a:t>
            </a:r>
            <a:r>
              <a:rPr lang="en-IN" sz="2000" dirty="0"/>
              <a:t>stores </a:t>
            </a:r>
            <a:r>
              <a:rPr lang="en-IN" sz="2000" dirty="0" err="1">
                <a:solidFill>
                  <a:srgbClr val="0070C0"/>
                </a:solidFill>
              </a:rPr>
              <a:t>vma</a:t>
            </a:r>
            <a:r>
              <a:rPr lang="en-IN" sz="2000" i="1" dirty="0" err="1"/>
              <a:t>s</a:t>
            </a:r>
            <a:r>
              <a:rPr lang="en-IN" sz="2000" i="1" dirty="0"/>
              <a:t> </a:t>
            </a:r>
            <a:r>
              <a:rPr lang="en-IN" sz="2000" dirty="0"/>
              <a:t>of all the processes that share the </a:t>
            </a:r>
            <a:r>
              <a:rPr lang="en-IN" sz="2000" dirty="0" err="1">
                <a:solidFill>
                  <a:srgbClr val="C00000"/>
                </a:solidFill>
              </a:rPr>
              <a:t>address_space</a:t>
            </a:r>
            <a:r>
              <a:rPr lang="en-IN" sz="2000" dirty="0">
                <a:solidFill>
                  <a:srgbClr val="C00000"/>
                </a:solidFill>
              </a:rPr>
              <a:t> </a:t>
            </a:r>
            <a:r>
              <a:rPr lang="en-IN" sz="2000" dirty="0"/>
              <a:t>(</a:t>
            </a:r>
            <a:r>
              <a:rPr lang="en-IN" sz="2000" dirty="0" err="1">
                <a:solidFill>
                  <a:srgbClr val="FF0000"/>
                </a:solidFill>
              </a:rPr>
              <a:t>rmap</a:t>
            </a:r>
            <a:r>
              <a:rPr lang="en-IN" sz="2000" dirty="0"/>
              <a:t> pages of the file)</a:t>
            </a:r>
          </a:p>
        </p:txBody>
      </p:sp>
    </p:spTree>
    <p:extLst>
      <p:ext uri="{BB962C8B-B14F-4D97-AF65-F5344CB8AC3E}">
        <p14:creationId xmlns:p14="http://schemas.microsoft.com/office/powerpoint/2010/main" val="23307771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B354-289E-02FD-8063-4CD0414A3A24}"/>
              </a:ext>
            </a:extLst>
          </p:cNvPr>
          <p:cNvSpPr>
            <a:spLocks noGrp="1"/>
          </p:cNvSpPr>
          <p:nvPr>
            <p:ph type="title"/>
          </p:nvPr>
        </p:nvSpPr>
        <p:spPr>
          <a:xfrm>
            <a:off x="0" y="-207165"/>
            <a:ext cx="10515600" cy="1325563"/>
          </a:xfrm>
        </p:spPr>
        <p:txBody>
          <a:bodyPr/>
          <a:lstStyle/>
          <a:p>
            <a:r>
              <a:rPr lang="en-US" dirty="0">
                <a:cs typeface="Calibri Light"/>
              </a:rPr>
              <a:t>Named Pipes (special file system)</a:t>
            </a:r>
            <a:endParaRPr lang="en-US" dirty="0"/>
          </a:p>
        </p:txBody>
      </p:sp>
      <p:sp>
        <p:nvSpPr>
          <p:cNvPr id="4" name="Footer Placeholder 3">
            <a:extLst>
              <a:ext uri="{FF2B5EF4-FFF2-40B4-BE49-F238E27FC236}">
                <a16:creationId xmlns:a16="http://schemas.microsoft.com/office/drawing/2014/main" id="{75EE1C46-00DF-3FAA-C1FD-914FF3632CDE}"/>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9956697-12F0-087E-9EA4-81B32AC5A44A}"/>
              </a:ext>
            </a:extLst>
          </p:cNvPr>
          <p:cNvSpPr>
            <a:spLocks noGrp="1"/>
          </p:cNvSpPr>
          <p:nvPr>
            <p:ph type="sldNum" sz="quarter" idx="12"/>
          </p:nvPr>
        </p:nvSpPr>
        <p:spPr/>
        <p:txBody>
          <a:bodyPr/>
          <a:lstStyle/>
          <a:p>
            <a:fld id="{330EA680-D336-4FF7-8B7A-9848BB0A1C32}" type="slidenum">
              <a:rPr lang="en-US" smtClean="0"/>
              <a:t>84</a:t>
            </a:fld>
            <a:endParaRPr lang="en-US"/>
          </a:p>
        </p:txBody>
      </p:sp>
      <p:sp>
        <p:nvSpPr>
          <p:cNvPr id="6" name="Rectangle 5">
            <a:extLst>
              <a:ext uri="{FF2B5EF4-FFF2-40B4-BE49-F238E27FC236}">
                <a16:creationId xmlns:a16="http://schemas.microsoft.com/office/drawing/2014/main" id="{45B83AB7-A3F5-9968-4BB7-ADC195728551}"/>
              </a:ext>
            </a:extLst>
          </p:cNvPr>
          <p:cNvSpPr/>
          <p:nvPr/>
        </p:nvSpPr>
        <p:spPr>
          <a:xfrm>
            <a:off x="2503712" y="1462088"/>
            <a:ext cx="5987143" cy="4767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a:t>
            </a:r>
            <a:r>
              <a:rPr lang="en-US" sz="2000" dirty="0" err="1">
                <a:solidFill>
                  <a:prstClr val="black"/>
                </a:solidFill>
                <a:latin typeface="Lucida Console" panose="020B0609040504020204" pitchFamily="49" charset="0"/>
              </a:rPr>
              <a:t>mkfifo</a:t>
            </a:r>
            <a:r>
              <a:rPr lang="en-US" sz="2000" dirty="0">
                <a:solidFill>
                  <a:prstClr val="black"/>
                </a:solidFill>
                <a:latin typeface="Lucida Console" panose="020B0609040504020204" pitchFamily="49" charset="0"/>
              </a:rPr>
              <a:t>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endParaRPr lang="en-US" sz="2000" dirty="0">
              <a:solidFill>
                <a:prstClr val="black"/>
              </a:solidFill>
              <a:latin typeface="Lucida Console" panose="020B0609040504020204" pitchFamily="49" charset="0"/>
            </a:endParaRPr>
          </a:p>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file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r>
              <a:rPr lang="en-US" sz="2000" dirty="0" err="1">
                <a:solidFill>
                  <a:prstClr val="black"/>
                </a:solidFill>
                <a:latin typeface="Lucida Console" panose="020B0609040504020204" pitchFamily="49" charset="0"/>
              </a:rPr>
              <a:t>mypipe</a:t>
            </a:r>
            <a:r>
              <a:rPr lang="en-US" sz="2000" dirty="0">
                <a:solidFill>
                  <a:prstClr val="black"/>
                </a:solidFill>
                <a:latin typeface="Lucida Console" panose="020B0609040504020204" pitchFamily="49" charset="0"/>
              </a:rPr>
              <a:t>: </a:t>
            </a:r>
            <a:r>
              <a:rPr lang="en-US" sz="2000" dirty="0" err="1">
                <a:solidFill>
                  <a:prstClr val="black"/>
                </a:solidFill>
                <a:latin typeface="Lucida Console" panose="020B0609040504020204" pitchFamily="49" charset="0"/>
              </a:rPr>
              <a:t>fifo</a:t>
            </a:r>
            <a:r>
              <a:rPr lang="en-US" sz="2000" dirty="0">
                <a:solidFill>
                  <a:prstClr val="black"/>
                </a:solidFill>
                <a:latin typeface="Lucida Console" panose="020B0609040504020204" pitchFamily="49" charset="0"/>
              </a:rPr>
              <a:t> (named pipe)</a:t>
            </a:r>
          </a:p>
          <a:p>
            <a:endParaRPr lang="en-US" sz="2000" dirty="0">
              <a:solidFill>
                <a:prstClr val="black"/>
              </a:solidFill>
              <a:latin typeface="Lucida Console" panose="020B0609040504020204" pitchFamily="49" charset="0"/>
            </a:endParaRPr>
          </a:p>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ls -al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r>
              <a:rPr lang="en-US" sz="2000" dirty="0" err="1">
                <a:solidFill>
                  <a:prstClr val="black"/>
                </a:solidFill>
                <a:latin typeface="Lucida Console" panose="020B0609040504020204" pitchFamily="49" charset="0"/>
              </a:rPr>
              <a:t>prw-rw-rw</a:t>
            </a:r>
            <a:r>
              <a:rPr lang="en-US" sz="2000" dirty="0">
                <a:solidFill>
                  <a:prstClr val="black"/>
                </a:solidFill>
                <a:latin typeface="Lucida Console" panose="020B0609040504020204" pitchFamily="49" charset="0"/>
              </a:rPr>
              <a:t>- 1 DELL None 0 Apr 23 09:38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endParaRPr lang="en-US" sz="2000" dirty="0">
              <a:solidFill>
                <a:prstClr val="black"/>
              </a:solidFill>
              <a:latin typeface="Lucida Console" panose="020B0609040504020204" pitchFamily="49" charset="0"/>
            </a:endParaRPr>
          </a:p>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tail -f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I love my OS course</a:t>
            </a:r>
            <a:endParaRPr lang="en-US" sz="1800" dirty="0">
              <a:solidFill>
                <a:prstClr val="black"/>
              </a:solidFill>
              <a:latin typeface="Lucida Console" panose="020B0609040504020204" pitchFamily="49" charset="0"/>
            </a:endParaRPr>
          </a:p>
        </p:txBody>
      </p:sp>
      <p:sp>
        <p:nvSpPr>
          <p:cNvPr id="7" name="Rectangle 6">
            <a:extLst>
              <a:ext uri="{FF2B5EF4-FFF2-40B4-BE49-F238E27FC236}">
                <a16:creationId xmlns:a16="http://schemas.microsoft.com/office/drawing/2014/main" id="{F418126B-A3B5-0C33-419E-4E77A23061FB}"/>
              </a:ext>
            </a:extLst>
          </p:cNvPr>
          <p:cNvSpPr/>
          <p:nvPr/>
        </p:nvSpPr>
        <p:spPr>
          <a:xfrm>
            <a:off x="8686802" y="1456855"/>
            <a:ext cx="3265714" cy="11538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sz="1800" dirty="0">
              <a:latin typeface="Lucida Console" panose="020B0609040504020204" pitchFamily="49" charset="0"/>
            </a:endParaRPr>
          </a:p>
          <a:p>
            <a:r>
              <a:rPr lang="en-US" sz="2000" dirty="0">
                <a:solidFill>
                  <a:srgbClr val="1CA800"/>
                </a:solidFill>
                <a:latin typeface="Lucida Console" panose="020B0609040504020204" pitchFamily="49" charset="0"/>
              </a:rPr>
              <a:t>DELL@Desktop-home2 </a:t>
            </a:r>
            <a:r>
              <a:rPr lang="en-US" sz="2000" dirty="0">
                <a:solidFill>
                  <a:srgbClr val="C0A000"/>
                </a:solidFill>
                <a:latin typeface="Lucida Console" panose="020B0609040504020204" pitchFamily="49" charset="0"/>
              </a:rPr>
              <a:t>~</a:t>
            </a:r>
          </a:p>
          <a:p>
            <a:r>
              <a:rPr lang="en-US" sz="2000" dirty="0">
                <a:solidFill>
                  <a:prstClr val="black"/>
                </a:solidFill>
                <a:latin typeface="Lucida Console" panose="020B0609040504020204" pitchFamily="49" charset="0"/>
              </a:rPr>
              <a:t>$ echo "I love my OS course" &gt; </a:t>
            </a:r>
            <a:r>
              <a:rPr lang="en-US" sz="2000" dirty="0" err="1">
                <a:solidFill>
                  <a:prstClr val="black"/>
                </a:solidFill>
                <a:latin typeface="Lucida Console" panose="020B0609040504020204" pitchFamily="49" charset="0"/>
              </a:rPr>
              <a:t>mypipe</a:t>
            </a:r>
            <a:endParaRPr lang="en-US" sz="2000" dirty="0">
              <a:solidFill>
                <a:prstClr val="black"/>
              </a:solidFill>
              <a:latin typeface="Lucida Console" panose="020B0609040504020204" pitchFamily="49" charset="0"/>
            </a:endParaRPr>
          </a:p>
        </p:txBody>
      </p:sp>
      <p:pic>
        <p:nvPicPr>
          <p:cNvPr id="9" name="Picture 8">
            <a:extLst>
              <a:ext uri="{FF2B5EF4-FFF2-40B4-BE49-F238E27FC236}">
                <a16:creationId xmlns:a16="http://schemas.microsoft.com/office/drawing/2014/main" id="{88CE7A8F-A732-E9D3-AD4E-0A6908608E34}"/>
              </a:ext>
            </a:extLst>
          </p:cNvPr>
          <p:cNvPicPr>
            <a:picLocks noChangeAspect="1"/>
          </p:cNvPicPr>
          <p:nvPr/>
        </p:nvPicPr>
        <p:blipFill>
          <a:blip r:embed="rId2"/>
          <a:stretch>
            <a:fillRect/>
          </a:stretch>
        </p:blipFill>
        <p:spPr>
          <a:xfrm>
            <a:off x="4687599" y="689131"/>
            <a:ext cx="1085240" cy="1085240"/>
          </a:xfrm>
          <a:prstGeom prst="rect">
            <a:avLst/>
          </a:prstGeom>
        </p:spPr>
      </p:pic>
      <p:pic>
        <p:nvPicPr>
          <p:cNvPr id="10" name="Picture 9">
            <a:extLst>
              <a:ext uri="{FF2B5EF4-FFF2-40B4-BE49-F238E27FC236}">
                <a16:creationId xmlns:a16="http://schemas.microsoft.com/office/drawing/2014/main" id="{6C2622D8-C4C3-BE89-DBD8-0373889E59FA}"/>
              </a:ext>
            </a:extLst>
          </p:cNvPr>
          <p:cNvPicPr>
            <a:picLocks noChangeAspect="1"/>
          </p:cNvPicPr>
          <p:nvPr/>
        </p:nvPicPr>
        <p:blipFill>
          <a:blip r:embed="rId2"/>
          <a:stretch>
            <a:fillRect/>
          </a:stretch>
        </p:blipFill>
        <p:spPr>
          <a:xfrm>
            <a:off x="9641846" y="568901"/>
            <a:ext cx="1151341" cy="1151341"/>
          </a:xfrm>
          <a:prstGeom prst="rect">
            <a:avLst/>
          </a:prstGeom>
        </p:spPr>
      </p:pic>
      <p:sp>
        <p:nvSpPr>
          <p:cNvPr id="11" name="Speech Bubble: Rectangle with Corners Rounded 10">
            <a:extLst>
              <a:ext uri="{FF2B5EF4-FFF2-40B4-BE49-F238E27FC236}">
                <a16:creationId xmlns:a16="http://schemas.microsoft.com/office/drawing/2014/main" id="{D0B08671-69CF-A3E8-25F2-91AB9436B2A3}"/>
              </a:ext>
            </a:extLst>
          </p:cNvPr>
          <p:cNvSpPr/>
          <p:nvPr/>
        </p:nvSpPr>
        <p:spPr>
          <a:xfrm>
            <a:off x="239484" y="1774371"/>
            <a:ext cx="1948540" cy="729343"/>
          </a:xfrm>
          <a:prstGeom prst="wedgeRoundRectCallout">
            <a:avLst>
              <a:gd name="adj1" fmla="val 67435"/>
              <a:gd name="adj2" fmla="val -195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Create a named pipe</a:t>
            </a:r>
          </a:p>
        </p:txBody>
      </p:sp>
      <p:sp>
        <p:nvSpPr>
          <p:cNvPr id="12" name="Speech Bubble: Rectangle with Corners Rounded 11">
            <a:extLst>
              <a:ext uri="{FF2B5EF4-FFF2-40B4-BE49-F238E27FC236}">
                <a16:creationId xmlns:a16="http://schemas.microsoft.com/office/drawing/2014/main" id="{2E2BC2D9-365F-14AE-C134-873E62FDD7A8}"/>
              </a:ext>
            </a:extLst>
          </p:cNvPr>
          <p:cNvSpPr/>
          <p:nvPr/>
        </p:nvSpPr>
        <p:spPr>
          <a:xfrm>
            <a:off x="258710" y="4201887"/>
            <a:ext cx="1948540" cy="729343"/>
          </a:xfrm>
          <a:prstGeom prst="wedgeRoundRectCallout">
            <a:avLst>
              <a:gd name="adj1" fmla="val 67435"/>
              <a:gd name="adj2" fmla="val -195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Note the ‘p’</a:t>
            </a:r>
          </a:p>
        </p:txBody>
      </p:sp>
      <p:sp>
        <p:nvSpPr>
          <p:cNvPr id="13" name="Speech Bubble: Rectangle with Corners Rounded 12">
            <a:extLst>
              <a:ext uri="{FF2B5EF4-FFF2-40B4-BE49-F238E27FC236}">
                <a16:creationId xmlns:a16="http://schemas.microsoft.com/office/drawing/2014/main" id="{EA25DCF8-834B-A783-5578-080CA0631725}"/>
              </a:ext>
            </a:extLst>
          </p:cNvPr>
          <p:cNvSpPr/>
          <p:nvPr/>
        </p:nvSpPr>
        <p:spPr>
          <a:xfrm>
            <a:off x="258710" y="5500688"/>
            <a:ext cx="1948540" cy="1128715"/>
          </a:xfrm>
          <a:prstGeom prst="wedgeRoundRectCallout">
            <a:avLst>
              <a:gd name="adj1" fmla="val 67435"/>
              <a:gd name="adj2" fmla="val -195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Wait till the pipe is written to</a:t>
            </a:r>
          </a:p>
        </p:txBody>
      </p:sp>
      <p:sp>
        <p:nvSpPr>
          <p:cNvPr id="14" name="Speech Bubble: Rectangle with Corners Rounded 13">
            <a:extLst>
              <a:ext uri="{FF2B5EF4-FFF2-40B4-BE49-F238E27FC236}">
                <a16:creationId xmlns:a16="http://schemas.microsoft.com/office/drawing/2014/main" id="{2FDEC392-FBED-AFE9-3D20-40803A562C7B}"/>
              </a:ext>
            </a:extLst>
          </p:cNvPr>
          <p:cNvSpPr/>
          <p:nvPr/>
        </p:nvSpPr>
        <p:spPr>
          <a:xfrm>
            <a:off x="9243246" y="3047870"/>
            <a:ext cx="1948540" cy="836501"/>
          </a:xfrm>
          <a:prstGeom prst="wedgeRoundRectCallout">
            <a:avLst>
              <a:gd name="adj1" fmla="val -6867"/>
              <a:gd name="adj2" fmla="val -988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Write to the pipe</a:t>
            </a:r>
          </a:p>
        </p:txBody>
      </p:sp>
      <p:sp>
        <p:nvSpPr>
          <p:cNvPr id="15" name="Rectangle: Rounded Corners 14">
            <a:extLst>
              <a:ext uri="{FF2B5EF4-FFF2-40B4-BE49-F238E27FC236}">
                <a16:creationId xmlns:a16="http://schemas.microsoft.com/office/drawing/2014/main" id="{44EE4B05-7AA5-0FC4-BA08-3C90286BF549}"/>
              </a:ext>
            </a:extLst>
          </p:cNvPr>
          <p:cNvSpPr/>
          <p:nvPr/>
        </p:nvSpPr>
        <p:spPr>
          <a:xfrm>
            <a:off x="8977465" y="4177272"/>
            <a:ext cx="2743200" cy="4898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Unnamed pipes</a:t>
            </a:r>
          </a:p>
        </p:txBody>
      </p:sp>
      <p:sp>
        <p:nvSpPr>
          <p:cNvPr id="16" name="Rectangle 15">
            <a:extLst>
              <a:ext uri="{FF2B5EF4-FFF2-40B4-BE49-F238E27FC236}">
                <a16:creationId xmlns:a16="http://schemas.microsoft.com/office/drawing/2014/main" id="{81874B95-0C75-9539-FF2E-0CC6661FB796}"/>
              </a:ext>
            </a:extLst>
          </p:cNvPr>
          <p:cNvSpPr/>
          <p:nvPr/>
        </p:nvSpPr>
        <p:spPr>
          <a:xfrm>
            <a:off x="8823792" y="4732417"/>
            <a:ext cx="3050547" cy="437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int pipe (int </a:t>
            </a:r>
            <a:r>
              <a:rPr lang="en-US" sz="2400" dirty="0" err="1"/>
              <a:t>fd</a:t>
            </a:r>
            <a:r>
              <a:rPr lang="en-US" sz="2400" dirty="0"/>
              <a:t>[2]);</a:t>
            </a:r>
          </a:p>
        </p:txBody>
      </p:sp>
      <p:sp>
        <p:nvSpPr>
          <p:cNvPr id="18" name="Rectangle: Rounded Corners 17">
            <a:extLst>
              <a:ext uri="{FF2B5EF4-FFF2-40B4-BE49-F238E27FC236}">
                <a16:creationId xmlns:a16="http://schemas.microsoft.com/office/drawing/2014/main" id="{5DD8CFB2-CB58-3D14-9D09-AD96F525F01D}"/>
              </a:ext>
            </a:extLst>
          </p:cNvPr>
          <p:cNvSpPr/>
          <p:nvPr/>
        </p:nvSpPr>
        <p:spPr>
          <a:xfrm>
            <a:off x="8610601" y="5242873"/>
            <a:ext cx="3472542" cy="11287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Write to </a:t>
            </a:r>
            <a:r>
              <a:rPr lang="en-US" sz="2400" dirty="0" err="1"/>
              <a:t>fd</a:t>
            </a:r>
            <a:r>
              <a:rPr lang="en-US" sz="2400" dirty="0"/>
              <a:t>[1], read from </a:t>
            </a:r>
            <a:r>
              <a:rPr lang="en-US" sz="2400" dirty="0" err="1"/>
              <a:t>fd</a:t>
            </a:r>
            <a:r>
              <a:rPr lang="en-US" sz="2400" dirty="0"/>
              <a:t>[0]: they are </a:t>
            </a:r>
            <a:r>
              <a:rPr lang="en-US" sz="2400" i="1" dirty="0"/>
              <a:t>int </a:t>
            </a:r>
            <a:r>
              <a:rPr lang="en-US" sz="2400" dirty="0"/>
              <a:t>file descriptors</a:t>
            </a:r>
          </a:p>
        </p:txBody>
      </p:sp>
    </p:spTree>
    <p:extLst>
      <p:ext uri="{BB962C8B-B14F-4D97-AF65-F5344CB8AC3E}">
        <p14:creationId xmlns:p14="http://schemas.microsoft.com/office/powerpoint/2010/main" val="24695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3152-5CEC-E443-0BD6-2EC4A67E193E}"/>
              </a:ext>
            </a:extLst>
          </p:cNvPr>
          <p:cNvSpPr>
            <a:spLocks noGrp="1"/>
          </p:cNvSpPr>
          <p:nvPr>
            <p:ph type="title"/>
          </p:nvPr>
        </p:nvSpPr>
        <p:spPr/>
        <p:txBody>
          <a:bodyPr/>
          <a:lstStyle/>
          <a:p>
            <a:r>
              <a:rPr lang="en-US">
                <a:cs typeface="Calibri Light"/>
              </a:rPr>
              <a:t>Outline of this Chapter</a:t>
            </a:r>
            <a:endParaRPr lang="en-US"/>
          </a:p>
        </p:txBody>
      </p:sp>
      <p:graphicFrame>
        <p:nvGraphicFramePr>
          <p:cNvPr id="4" name="Diagram 4">
            <a:extLst>
              <a:ext uri="{FF2B5EF4-FFF2-40B4-BE49-F238E27FC236}">
                <a16:creationId xmlns:a16="http://schemas.microsoft.com/office/drawing/2014/main" id="{BEFA056E-878D-272B-D6B7-9F530418CA72}"/>
              </a:ext>
            </a:extLst>
          </p:cNvPr>
          <p:cNvGraphicFramePr/>
          <p:nvPr/>
        </p:nvGraphicFramePr>
        <p:xfrm>
          <a:off x="2108200" y="520700"/>
          <a:ext cx="9677400" cy="622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47" name="Arrow: Right 546">
            <a:extLst>
              <a:ext uri="{FF2B5EF4-FFF2-40B4-BE49-F238E27FC236}">
                <a16:creationId xmlns:a16="http://schemas.microsoft.com/office/drawing/2014/main" id="{0495D27B-F84C-16D3-39AC-6098851E46AC}"/>
              </a:ext>
            </a:extLst>
          </p:cNvPr>
          <p:cNvSpPr/>
          <p:nvPr/>
        </p:nvSpPr>
        <p:spPr>
          <a:xfrm>
            <a:off x="7522029" y="1766888"/>
            <a:ext cx="189708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Footer Placeholder 2">
            <a:extLst>
              <a:ext uri="{FF2B5EF4-FFF2-40B4-BE49-F238E27FC236}">
                <a16:creationId xmlns:a16="http://schemas.microsoft.com/office/drawing/2014/main" id="{1FF4AF79-3831-898A-60E2-2A9A7F2ABFC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94B06472-D75D-7BDD-CF5F-8BF36EDE3999}"/>
              </a:ext>
            </a:extLst>
          </p:cNvPr>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303373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AB811F2-2757-FDA7-73D7-E462C64A8453}"/>
              </a:ext>
            </a:extLst>
          </p:cNvPr>
          <p:cNvSpPr/>
          <p:nvPr/>
        </p:nvSpPr>
        <p:spPr>
          <a:xfrm>
            <a:off x="3000863" y="2538845"/>
            <a:ext cx="1563278" cy="433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2" name="Rectangle: Rounded Corners 11">
            <a:extLst>
              <a:ext uri="{FF2B5EF4-FFF2-40B4-BE49-F238E27FC236}">
                <a16:creationId xmlns:a16="http://schemas.microsoft.com/office/drawing/2014/main" id="{AB60275D-822F-C5C1-BE0B-9CF50051E40F}"/>
              </a:ext>
            </a:extLst>
          </p:cNvPr>
          <p:cNvSpPr/>
          <p:nvPr/>
        </p:nvSpPr>
        <p:spPr>
          <a:xfrm>
            <a:off x="2886172" y="2639506"/>
            <a:ext cx="1563278" cy="433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 name="Title 1">
            <a:extLst>
              <a:ext uri="{FF2B5EF4-FFF2-40B4-BE49-F238E27FC236}">
                <a16:creationId xmlns:a16="http://schemas.microsoft.com/office/drawing/2014/main" id="{70B71E8A-3238-C67D-DAAF-D862EDFB75FD}"/>
              </a:ext>
            </a:extLst>
          </p:cNvPr>
          <p:cNvSpPr>
            <a:spLocks noGrp="1"/>
          </p:cNvSpPr>
          <p:nvPr>
            <p:ph type="title"/>
          </p:nvPr>
        </p:nvSpPr>
        <p:spPr/>
        <p:txBody>
          <a:bodyPr/>
          <a:lstStyle/>
          <a:p>
            <a:r>
              <a:rPr lang="en-IN" dirty="0"/>
              <a:t>Run an OS as an Application </a:t>
            </a:r>
          </a:p>
        </p:txBody>
      </p:sp>
      <p:sp>
        <p:nvSpPr>
          <p:cNvPr id="4" name="Footer Placeholder 3">
            <a:extLst>
              <a:ext uri="{FF2B5EF4-FFF2-40B4-BE49-F238E27FC236}">
                <a16:creationId xmlns:a16="http://schemas.microsoft.com/office/drawing/2014/main" id="{8F146F1E-A426-9BD6-B6C2-07E30A41142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F78B2B2-DA95-B85B-D293-3DD88B80EF04}"/>
              </a:ext>
            </a:extLst>
          </p:cNvPr>
          <p:cNvSpPr>
            <a:spLocks noGrp="1"/>
          </p:cNvSpPr>
          <p:nvPr>
            <p:ph type="sldNum" sz="quarter" idx="12"/>
          </p:nvPr>
        </p:nvSpPr>
        <p:spPr/>
        <p:txBody>
          <a:bodyPr/>
          <a:lstStyle/>
          <a:p>
            <a:fld id="{330EA680-D336-4FF7-8B7A-9848BB0A1C32}" type="slidenum">
              <a:rPr lang="en-US" smtClean="0"/>
              <a:t>86</a:t>
            </a:fld>
            <a:endParaRPr lang="en-US"/>
          </a:p>
        </p:txBody>
      </p:sp>
      <p:sp>
        <p:nvSpPr>
          <p:cNvPr id="6" name="Rectangle 5">
            <a:extLst>
              <a:ext uri="{FF2B5EF4-FFF2-40B4-BE49-F238E27FC236}">
                <a16:creationId xmlns:a16="http://schemas.microsoft.com/office/drawing/2014/main" id="{F8A5340B-2DD6-72A9-4CD9-3E2382D19F96}"/>
              </a:ext>
            </a:extLst>
          </p:cNvPr>
          <p:cNvSpPr/>
          <p:nvPr/>
        </p:nvSpPr>
        <p:spPr>
          <a:xfrm>
            <a:off x="2771480" y="4732255"/>
            <a:ext cx="5683981" cy="4713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Hardware</a:t>
            </a:r>
          </a:p>
        </p:txBody>
      </p:sp>
      <p:sp>
        <p:nvSpPr>
          <p:cNvPr id="7" name="Rectangle 6">
            <a:extLst>
              <a:ext uri="{FF2B5EF4-FFF2-40B4-BE49-F238E27FC236}">
                <a16:creationId xmlns:a16="http://schemas.microsoft.com/office/drawing/2014/main" id="{9A8AED17-A8AC-510F-6A46-55CEEBFD3E6C}"/>
              </a:ext>
            </a:extLst>
          </p:cNvPr>
          <p:cNvSpPr/>
          <p:nvPr/>
        </p:nvSpPr>
        <p:spPr>
          <a:xfrm>
            <a:off x="2771480" y="4119513"/>
            <a:ext cx="5683981" cy="612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Virtual machine manager (VMM)</a:t>
            </a:r>
          </a:p>
        </p:txBody>
      </p:sp>
      <p:sp>
        <p:nvSpPr>
          <p:cNvPr id="8" name="Rectangle 7">
            <a:extLst>
              <a:ext uri="{FF2B5EF4-FFF2-40B4-BE49-F238E27FC236}">
                <a16:creationId xmlns:a16="http://schemas.microsoft.com/office/drawing/2014/main" id="{042F5522-8C00-49C0-73DA-3413867C1F10}"/>
              </a:ext>
            </a:extLst>
          </p:cNvPr>
          <p:cNvSpPr/>
          <p:nvPr/>
        </p:nvSpPr>
        <p:spPr>
          <a:xfrm>
            <a:off x="2771480" y="3685880"/>
            <a:ext cx="1536569" cy="4336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VM1</a:t>
            </a:r>
          </a:p>
        </p:txBody>
      </p:sp>
      <p:sp>
        <p:nvSpPr>
          <p:cNvPr id="9" name="Rectangle 8">
            <a:extLst>
              <a:ext uri="{FF2B5EF4-FFF2-40B4-BE49-F238E27FC236}">
                <a16:creationId xmlns:a16="http://schemas.microsoft.com/office/drawing/2014/main" id="{7D6A4B90-9991-4579-305A-3A5D9F5A0F23}"/>
              </a:ext>
            </a:extLst>
          </p:cNvPr>
          <p:cNvSpPr/>
          <p:nvPr/>
        </p:nvSpPr>
        <p:spPr>
          <a:xfrm>
            <a:off x="2771479" y="3274472"/>
            <a:ext cx="1536569" cy="4336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kernel</a:t>
            </a:r>
          </a:p>
        </p:txBody>
      </p:sp>
      <p:sp>
        <p:nvSpPr>
          <p:cNvPr id="10" name="Rectangle: Rounded Corners 9">
            <a:extLst>
              <a:ext uri="{FF2B5EF4-FFF2-40B4-BE49-F238E27FC236}">
                <a16:creationId xmlns:a16="http://schemas.microsoft.com/office/drawing/2014/main" id="{213BE26C-6293-4E46-6AD6-D207BC6BAFAD}"/>
              </a:ext>
            </a:extLst>
          </p:cNvPr>
          <p:cNvSpPr/>
          <p:nvPr/>
        </p:nvSpPr>
        <p:spPr>
          <a:xfrm>
            <a:off x="2771480" y="2780909"/>
            <a:ext cx="1536570" cy="433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processes</a:t>
            </a:r>
          </a:p>
        </p:txBody>
      </p:sp>
      <p:sp>
        <p:nvSpPr>
          <p:cNvPr id="14" name="Rectangle: Rounded Corners 13">
            <a:extLst>
              <a:ext uri="{FF2B5EF4-FFF2-40B4-BE49-F238E27FC236}">
                <a16:creationId xmlns:a16="http://schemas.microsoft.com/office/drawing/2014/main" id="{6A4AD1B5-4A15-CB6B-53D9-DB28D8D41393}"/>
              </a:ext>
            </a:extLst>
          </p:cNvPr>
          <p:cNvSpPr/>
          <p:nvPr/>
        </p:nvSpPr>
        <p:spPr>
          <a:xfrm>
            <a:off x="5114043" y="2538845"/>
            <a:ext cx="1563278" cy="4336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p>
        </p:txBody>
      </p:sp>
      <p:sp>
        <p:nvSpPr>
          <p:cNvPr id="15" name="Rectangle: Rounded Corners 14">
            <a:extLst>
              <a:ext uri="{FF2B5EF4-FFF2-40B4-BE49-F238E27FC236}">
                <a16:creationId xmlns:a16="http://schemas.microsoft.com/office/drawing/2014/main" id="{5DF9EBE5-98C7-5044-AB41-9EC4762A83AE}"/>
              </a:ext>
            </a:extLst>
          </p:cNvPr>
          <p:cNvSpPr/>
          <p:nvPr/>
        </p:nvSpPr>
        <p:spPr>
          <a:xfrm>
            <a:off x="4999352" y="2639506"/>
            <a:ext cx="1563278" cy="4336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400" dirty="0"/>
          </a:p>
        </p:txBody>
      </p:sp>
      <p:sp>
        <p:nvSpPr>
          <p:cNvPr id="16" name="Rectangle 15">
            <a:extLst>
              <a:ext uri="{FF2B5EF4-FFF2-40B4-BE49-F238E27FC236}">
                <a16:creationId xmlns:a16="http://schemas.microsoft.com/office/drawing/2014/main" id="{20F334CA-BF66-B9F8-6AF2-A8F7CD5B7AA0}"/>
              </a:ext>
            </a:extLst>
          </p:cNvPr>
          <p:cNvSpPr/>
          <p:nvPr/>
        </p:nvSpPr>
        <p:spPr>
          <a:xfrm>
            <a:off x="4884660" y="3685880"/>
            <a:ext cx="1536569" cy="4336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VM2</a:t>
            </a:r>
          </a:p>
        </p:txBody>
      </p:sp>
      <p:sp>
        <p:nvSpPr>
          <p:cNvPr id="17" name="Rectangle 16">
            <a:extLst>
              <a:ext uri="{FF2B5EF4-FFF2-40B4-BE49-F238E27FC236}">
                <a16:creationId xmlns:a16="http://schemas.microsoft.com/office/drawing/2014/main" id="{1B493F22-3A59-27C2-48AF-FE2C7D46DEBA}"/>
              </a:ext>
            </a:extLst>
          </p:cNvPr>
          <p:cNvSpPr/>
          <p:nvPr/>
        </p:nvSpPr>
        <p:spPr>
          <a:xfrm>
            <a:off x="4884659" y="3274472"/>
            <a:ext cx="1536569" cy="4336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kernel</a:t>
            </a:r>
          </a:p>
        </p:txBody>
      </p:sp>
      <p:sp>
        <p:nvSpPr>
          <p:cNvPr id="18" name="Rectangle: Rounded Corners 17">
            <a:extLst>
              <a:ext uri="{FF2B5EF4-FFF2-40B4-BE49-F238E27FC236}">
                <a16:creationId xmlns:a16="http://schemas.microsoft.com/office/drawing/2014/main" id="{53A5CB41-56AD-10D4-EC0F-90F1C084463A}"/>
              </a:ext>
            </a:extLst>
          </p:cNvPr>
          <p:cNvSpPr/>
          <p:nvPr/>
        </p:nvSpPr>
        <p:spPr>
          <a:xfrm>
            <a:off x="4884660" y="2780909"/>
            <a:ext cx="1536570" cy="4336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400" dirty="0"/>
              <a:t>processes</a:t>
            </a:r>
          </a:p>
        </p:txBody>
      </p:sp>
      <p:sp>
        <p:nvSpPr>
          <p:cNvPr id="19" name="Rectangle: Rounded Corners 18">
            <a:extLst>
              <a:ext uri="{FF2B5EF4-FFF2-40B4-BE49-F238E27FC236}">
                <a16:creationId xmlns:a16="http://schemas.microsoft.com/office/drawing/2014/main" id="{4303A693-08E9-2926-02BB-8E28B338111A}"/>
              </a:ext>
            </a:extLst>
          </p:cNvPr>
          <p:cNvSpPr/>
          <p:nvPr/>
        </p:nvSpPr>
        <p:spPr>
          <a:xfrm>
            <a:off x="7148276" y="2538845"/>
            <a:ext cx="1563278" cy="4336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sz="2400" dirty="0"/>
          </a:p>
        </p:txBody>
      </p:sp>
      <p:sp>
        <p:nvSpPr>
          <p:cNvPr id="20" name="Rectangle: Rounded Corners 19">
            <a:extLst>
              <a:ext uri="{FF2B5EF4-FFF2-40B4-BE49-F238E27FC236}">
                <a16:creationId xmlns:a16="http://schemas.microsoft.com/office/drawing/2014/main" id="{613EB208-8736-65F0-7DE5-C8F9D0E92F0F}"/>
              </a:ext>
            </a:extLst>
          </p:cNvPr>
          <p:cNvSpPr/>
          <p:nvPr/>
        </p:nvSpPr>
        <p:spPr>
          <a:xfrm>
            <a:off x="7033585" y="2639506"/>
            <a:ext cx="1563278" cy="4336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sz="2400" dirty="0"/>
          </a:p>
        </p:txBody>
      </p:sp>
      <p:sp>
        <p:nvSpPr>
          <p:cNvPr id="21" name="Rectangle 20">
            <a:extLst>
              <a:ext uri="{FF2B5EF4-FFF2-40B4-BE49-F238E27FC236}">
                <a16:creationId xmlns:a16="http://schemas.microsoft.com/office/drawing/2014/main" id="{B9250720-0C41-299B-5E7C-41717F554283}"/>
              </a:ext>
            </a:extLst>
          </p:cNvPr>
          <p:cNvSpPr/>
          <p:nvPr/>
        </p:nvSpPr>
        <p:spPr>
          <a:xfrm>
            <a:off x="6918892" y="3685880"/>
            <a:ext cx="1536569" cy="4336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VM3</a:t>
            </a:r>
          </a:p>
        </p:txBody>
      </p:sp>
      <p:sp>
        <p:nvSpPr>
          <p:cNvPr id="22" name="Rectangle 21">
            <a:extLst>
              <a:ext uri="{FF2B5EF4-FFF2-40B4-BE49-F238E27FC236}">
                <a16:creationId xmlns:a16="http://schemas.microsoft.com/office/drawing/2014/main" id="{FD3D9A44-4C2A-4577-DA2C-3B18FDC6B438}"/>
              </a:ext>
            </a:extLst>
          </p:cNvPr>
          <p:cNvSpPr/>
          <p:nvPr/>
        </p:nvSpPr>
        <p:spPr>
          <a:xfrm>
            <a:off x="6918892" y="3274472"/>
            <a:ext cx="1536569" cy="4336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kernel</a:t>
            </a:r>
          </a:p>
        </p:txBody>
      </p:sp>
      <p:sp>
        <p:nvSpPr>
          <p:cNvPr id="23" name="Rectangle: Rounded Corners 22">
            <a:extLst>
              <a:ext uri="{FF2B5EF4-FFF2-40B4-BE49-F238E27FC236}">
                <a16:creationId xmlns:a16="http://schemas.microsoft.com/office/drawing/2014/main" id="{FD63F02A-AA86-A307-8AC7-C625A385CF25}"/>
              </a:ext>
            </a:extLst>
          </p:cNvPr>
          <p:cNvSpPr/>
          <p:nvPr/>
        </p:nvSpPr>
        <p:spPr>
          <a:xfrm>
            <a:off x="6918893" y="2780909"/>
            <a:ext cx="1536570" cy="4336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sz="2400" dirty="0"/>
              <a:t>processes</a:t>
            </a:r>
          </a:p>
        </p:txBody>
      </p:sp>
      <p:sp>
        <p:nvSpPr>
          <p:cNvPr id="24" name="Speech Bubble: Rectangle with Corners Rounded 23">
            <a:extLst>
              <a:ext uri="{FF2B5EF4-FFF2-40B4-BE49-F238E27FC236}">
                <a16:creationId xmlns:a16="http://schemas.microsoft.com/office/drawing/2014/main" id="{C685191D-4C6A-7191-F359-ABED2B59D4B5}"/>
              </a:ext>
            </a:extLst>
          </p:cNvPr>
          <p:cNvSpPr/>
          <p:nvPr/>
        </p:nvSpPr>
        <p:spPr>
          <a:xfrm>
            <a:off x="9379670" y="4119512"/>
            <a:ext cx="2403835" cy="754145"/>
          </a:xfrm>
          <a:prstGeom prst="wedgeRoundRectCallout">
            <a:avLst>
              <a:gd name="adj1" fmla="val -86715"/>
              <a:gd name="adj2" fmla="val -519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also known as Hypervisors</a:t>
            </a:r>
          </a:p>
        </p:txBody>
      </p:sp>
    </p:spTree>
    <p:extLst>
      <p:ext uri="{BB962C8B-B14F-4D97-AF65-F5344CB8AC3E}">
        <p14:creationId xmlns:p14="http://schemas.microsoft.com/office/powerpoint/2010/main" val="735172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AA80F-DBFF-5F88-10BA-573BB210858A}"/>
              </a:ext>
            </a:extLst>
          </p:cNvPr>
          <p:cNvSpPr>
            <a:spLocks noGrp="1"/>
          </p:cNvSpPr>
          <p:nvPr>
            <p:ph type="title"/>
          </p:nvPr>
        </p:nvSpPr>
        <p:spPr/>
        <p:txBody>
          <a:bodyPr/>
          <a:lstStyle/>
          <a:p>
            <a:r>
              <a:rPr lang="en-IN" dirty="0"/>
              <a:t>Types of Hypervisors</a:t>
            </a:r>
          </a:p>
        </p:txBody>
      </p:sp>
      <p:sp>
        <p:nvSpPr>
          <p:cNvPr id="4" name="Footer Placeholder 3">
            <a:extLst>
              <a:ext uri="{FF2B5EF4-FFF2-40B4-BE49-F238E27FC236}">
                <a16:creationId xmlns:a16="http://schemas.microsoft.com/office/drawing/2014/main" id="{3F000220-4C99-2542-FF97-F71304A6FF0D}"/>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59E75F48-0721-7503-6C57-83381B159B54}"/>
              </a:ext>
            </a:extLst>
          </p:cNvPr>
          <p:cNvSpPr>
            <a:spLocks noGrp="1"/>
          </p:cNvSpPr>
          <p:nvPr>
            <p:ph type="sldNum" sz="quarter" idx="12"/>
          </p:nvPr>
        </p:nvSpPr>
        <p:spPr/>
        <p:txBody>
          <a:bodyPr/>
          <a:lstStyle/>
          <a:p>
            <a:fld id="{330EA680-D336-4FF7-8B7A-9848BB0A1C32}" type="slidenum">
              <a:rPr lang="en-US" smtClean="0"/>
              <a:t>87</a:t>
            </a:fld>
            <a:endParaRPr lang="en-US"/>
          </a:p>
        </p:txBody>
      </p:sp>
      <p:graphicFrame>
        <p:nvGraphicFramePr>
          <p:cNvPr id="6" name="Table 6">
            <a:extLst>
              <a:ext uri="{FF2B5EF4-FFF2-40B4-BE49-F238E27FC236}">
                <a16:creationId xmlns:a16="http://schemas.microsoft.com/office/drawing/2014/main" id="{C3251A26-E23E-EB21-4B5E-E9BEFBF83A99}"/>
              </a:ext>
            </a:extLst>
          </p:cNvPr>
          <p:cNvGraphicFramePr>
            <a:graphicFrameLocks noGrp="1"/>
          </p:cNvGraphicFramePr>
          <p:nvPr>
            <p:extLst>
              <p:ext uri="{D42A27DB-BD31-4B8C-83A1-F6EECF244321}">
                <p14:modId xmlns:p14="http://schemas.microsoft.com/office/powerpoint/2010/main" val="1245447075"/>
              </p:ext>
            </p:extLst>
          </p:nvPr>
        </p:nvGraphicFramePr>
        <p:xfrm>
          <a:off x="439885" y="1557759"/>
          <a:ext cx="11360686" cy="3749040"/>
        </p:xfrm>
        <a:graphic>
          <a:graphicData uri="http://schemas.openxmlformats.org/drawingml/2006/table">
            <a:tbl>
              <a:tblPr firstRow="1" bandRow="1">
                <a:tableStyleId>{5C22544A-7EE6-4342-B048-85BDC9FD1C3A}</a:tableStyleId>
              </a:tblPr>
              <a:tblGrid>
                <a:gridCol w="2082447">
                  <a:extLst>
                    <a:ext uri="{9D8B030D-6E8A-4147-A177-3AD203B41FA5}">
                      <a16:colId xmlns:a16="http://schemas.microsoft.com/office/drawing/2014/main" val="4147081035"/>
                    </a:ext>
                  </a:extLst>
                </a:gridCol>
                <a:gridCol w="6130780">
                  <a:extLst>
                    <a:ext uri="{9D8B030D-6E8A-4147-A177-3AD203B41FA5}">
                      <a16:colId xmlns:a16="http://schemas.microsoft.com/office/drawing/2014/main" val="629634866"/>
                    </a:ext>
                  </a:extLst>
                </a:gridCol>
                <a:gridCol w="3147459">
                  <a:extLst>
                    <a:ext uri="{9D8B030D-6E8A-4147-A177-3AD203B41FA5}">
                      <a16:colId xmlns:a16="http://schemas.microsoft.com/office/drawing/2014/main" val="3046749897"/>
                    </a:ext>
                  </a:extLst>
                </a:gridCol>
              </a:tblGrid>
              <a:tr h="370840">
                <a:tc>
                  <a:txBody>
                    <a:bodyPr/>
                    <a:lstStyle/>
                    <a:p>
                      <a:r>
                        <a:rPr lang="en-IN" sz="2400" baseline="0" dirty="0"/>
                        <a:t>Type</a:t>
                      </a:r>
                    </a:p>
                  </a:txBody>
                  <a:tcPr/>
                </a:tc>
                <a:tc>
                  <a:txBody>
                    <a:bodyPr/>
                    <a:lstStyle/>
                    <a:p>
                      <a:r>
                        <a:rPr lang="en-IN" sz="2400" baseline="0" dirty="0"/>
                        <a:t>Explanation</a:t>
                      </a:r>
                    </a:p>
                  </a:txBody>
                  <a:tcPr/>
                </a:tc>
                <a:tc>
                  <a:txBody>
                    <a:bodyPr/>
                    <a:lstStyle/>
                    <a:p>
                      <a:r>
                        <a:rPr lang="en-IN" sz="2400" baseline="0" dirty="0"/>
                        <a:t>Examples</a:t>
                      </a:r>
                    </a:p>
                  </a:txBody>
                  <a:tcPr/>
                </a:tc>
                <a:extLst>
                  <a:ext uri="{0D108BD9-81ED-4DB2-BD59-A6C34878D82A}">
                    <a16:rowId xmlns:a16="http://schemas.microsoft.com/office/drawing/2014/main" val="252671459"/>
                  </a:ext>
                </a:extLst>
              </a:tr>
              <a:tr h="370840">
                <a:tc>
                  <a:txBody>
                    <a:bodyPr/>
                    <a:lstStyle/>
                    <a:p>
                      <a:r>
                        <a:rPr lang="en-IN" sz="2400" baseline="0" dirty="0"/>
                        <a:t>Type 0</a:t>
                      </a:r>
                    </a:p>
                  </a:txBody>
                  <a:tcPr/>
                </a:tc>
                <a:tc>
                  <a:txBody>
                    <a:bodyPr/>
                    <a:lstStyle/>
                    <a:p>
                      <a:r>
                        <a:rPr lang="en-IN" sz="2400" baseline="0" dirty="0"/>
                        <a:t>Hardware or Firmware-based VMM. Minimal software support</a:t>
                      </a:r>
                    </a:p>
                  </a:txBody>
                  <a:tcPr/>
                </a:tc>
                <a:tc>
                  <a:txBody>
                    <a:bodyPr/>
                    <a:lstStyle/>
                    <a:p>
                      <a:r>
                        <a:rPr lang="en-IN" sz="2400" baseline="0" dirty="0"/>
                        <a:t>IBM LPAR, Oracle LDOM</a:t>
                      </a:r>
                    </a:p>
                  </a:txBody>
                  <a:tcPr/>
                </a:tc>
                <a:extLst>
                  <a:ext uri="{0D108BD9-81ED-4DB2-BD59-A6C34878D82A}">
                    <a16:rowId xmlns:a16="http://schemas.microsoft.com/office/drawing/2014/main" val="1680560956"/>
                  </a:ext>
                </a:extLst>
              </a:tr>
              <a:tr h="370840">
                <a:tc>
                  <a:txBody>
                    <a:bodyPr/>
                    <a:lstStyle/>
                    <a:p>
                      <a:r>
                        <a:rPr lang="en-IN" sz="2400" baseline="0" dirty="0"/>
                        <a:t>Type 1</a:t>
                      </a:r>
                    </a:p>
                  </a:txBody>
                  <a:tcPr/>
                </a:tc>
                <a:tc>
                  <a:txBody>
                    <a:bodyPr/>
                    <a:lstStyle/>
                    <a:p>
                      <a:r>
                        <a:rPr lang="en-IN" sz="2400" baseline="0" dirty="0"/>
                        <a:t>An OS that allows us to run other guest OSes. Provides native support and maps guest addresses to physical memory directly.</a:t>
                      </a:r>
                    </a:p>
                  </a:txBody>
                  <a:tcPr/>
                </a:tc>
                <a:tc>
                  <a:txBody>
                    <a:bodyPr/>
                    <a:lstStyle/>
                    <a:p>
                      <a:r>
                        <a:rPr lang="en-IN" sz="2400" baseline="0" dirty="0"/>
                        <a:t>Linux KVM, VMWare ESX, Citrix </a:t>
                      </a:r>
                      <a:r>
                        <a:rPr lang="en-IN" sz="2400" baseline="0" dirty="0" err="1"/>
                        <a:t>XenServer</a:t>
                      </a:r>
                      <a:endParaRPr lang="en-IN" sz="2400" baseline="0" dirty="0"/>
                    </a:p>
                  </a:txBody>
                  <a:tcPr/>
                </a:tc>
                <a:extLst>
                  <a:ext uri="{0D108BD9-81ED-4DB2-BD59-A6C34878D82A}">
                    <a16:rowId xmlns:a16="http://schemas.microsoft.com/office/drawing/2014/main" val="3928955582"/>
                  </a:ext>
                </a:extLst>
              </a:tr>
              <a:tr h="370840">
                <a:tc>
                  <a:txBody>
                    <a:bodyPr/>
                    <a:lstStyle/>
                    <a:p>
                      <a:r>
                        <a:rPr lang="en-IN" sz="2400" baseline="0" dirty="0"/>
                        <a:t>Type 2</a:t>
                      </a:r>
                    </a:p>
                  </a:txBody>
                  <a:tcPr/>
                </a:tc>
                <a:tc>
                  <a:txBody>
                    <a:bodyPr/>
                    <a:lstStyle/>
                    <a:p>
                      <a:r>
                        <a:rPr lang="en-IN" sz="2400" baseline="0" dirty="0"/>
                        <a:t>Run a guest OS as a regular application </a:t>
                      </a:r>
                    </a:p>
                  </a:txBody>
                  <a:tcPr/>
                </a:tc>
                <a:tc>
                  <a:txBody>
                    <a:bodyPr/>
                    <a:lstStyle/>
                    <a:p>
                      <a:r>
                        <a:rPr lang="en-IN" sz="2400" baseline="0" dirty="0" err="1"/>
                        <a:t>VMPlayer</a:t>
                      </a:r>
                      <a:r>
                        <a:rPr lang="en-IN" sz="2400" baseline="0" dirty="0"/>
                        <a:t>, VirtualBox</a:t>
                      </a:r>
                    </a:p>
                  </a:txBody>
                  <a:tcPr/>
                </a:tc>
                <a:extLst>
                  <a:ext uri="{0D108BD9-81ED-4DB2-BD59-A6C34878D82A}">
                    <a16:rowId xmlns:a16="http://schemas.microsoft.com/office/drawing/2014/main" val="3238123179"/>
                  </a:ext>
                </a:extLst>
              </a:tr>
              <a:tr h="370840">
                <a:tc>
                  <a:txBody>
                    <a:bodyPr/>
                    <a:lstStyle/>
                    <a:p>
                      <a:r>
                        <a:rPr lang="en-IN" sz="2400" baseline="0" dirty="0"/>
                        <a:t>Para-virtualization</a:t>
                      </a:r>
                    </a:p>
                  </a:txBody>
                  <a:tcPr/>
                </a:tc>
                <a:tc>
                  <a:txBody>
                    <a:bodyPr/>
                    <a:lstStyle/>
                    <a:p>
                      <a:r>
                        <a:rPr lang="en-IN" sz="2400" baseline="0" dirty="0"/>
                        <a:t>The code of the guest OS is changed (unlike the previous cases) and made VM aware</a:t>
                      </a:r>
                    </a:p>
                  </a:txBody>
                  <a:tcPr/>
                </a:tc>
                <a:tc>
                  <a:txBody>
                    <a:bodyPr/>
                    <a:lstStyle/>
                    <a:p>
                      <a:r>
                        <a:rPr lang="en-IN" sz="2400" baseline="0" dirty="0"/>
                        <a:t>Xen</a:t>
                      </a:r>
                    </a:p>
                  </a:txBody>
                  <a:tcPr/>
                </a:tc>
                <a:extLst>
                  <a:ext uri="{0D108BD9-81ED-4DB2-BD59-A6C34878D82A}">
                    <a16:rowId xmlns:a16="http://schemas.microsoft.com/office/drawing/2014/main" val="1395169731"/>
                  </a:ext>
                </a:extLst>
              </a:tr>
            </a:tbl>
          </a:graphicData>
        </a:graphic>
      </p:graphicFrame>
    </p:spTree>
    <p:extLst>
      <p:ext uri="{BB962C8B-B14F-4D97-AF65-F5344CB8AC3E}">
        <p14:creationId xmlns:p14="http://schemas.microsoft.com/office/powerpoint/2010/main" val="2700397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8D51-CE50-0964-1EFB-6E5C52AA15E3}"/>
              </a:ext>
            </a:extLst>
          </p:cNvPr>
          <p:cNvSpPr>
            <a:spLocks noGrp="1"/>
          </p:cNvSpPr>
          <p:nvPr>
            <p:ph type="title"/>
          </p:nvPr>
        </p:nvSpPr>
        <p:spPr/>
        <p:txBody>
          <a:bodyPr/>
          <a:lstStyle/>
          <a:p>
            <a:r>
              <a:rPr lang="en-IN" dirty="0"/>
              <a:t>Advantages of VMs in Cloud Environments</a:t>
            </a:r>
          </a:p>
        </p:txBody>
      </p:sp>
      <p:sp>
        <p:nvSpPr>
          <p:cNvPr id="4" name="Footer Placeholder 3">
            <a:extLst>
              <a:ext uri="{FF2B5EF4-FFF2-40B4-BE49-F238E27FC236}">
                <a16:creationId xmlns:a16="http://schemas.microsoft.com/office/drawing/2014/main" id="{27FC6512-3CEA-01F8-9600-937140ED70A6}"/>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E77E3DD4-17A3-5040-EB75-3C4DCC96DDE4}"/>
              </a:ext>
            </a:extLst>
          </p:cNvPr>
          <p:cNvSpPr>
            <a:spLocks noGrp="1"/>
          </p:cNvSpPr>
          <p:nvPr>
            <p:ph type="sldNum" sz="quarter" idx="12"/>
          </p:nvPr>
        </p:nvSpPr>
        <p:spPr/>
        <p:txBody>
          <a:bodyPr/>
          <a:lstStyle/>
          <a:p>
            <a:fld id="{330EA680-D336-4FF7-8B7A-9848BB0A1C32}" type="slidenum">
              <a:rPr lang="en-US" smtClean="0"/>
              <a:t>88</a:t>
            </a:fld>
            <a:endParaRPr lang="en-US"/>
          </a:p>
        </p:txBody>
      </p:sp>
      <p:graphicFrame>
        <p:nvGraphicFramePr>
          <p:cNvPr id="6" name="Diagram 5">
            <a:extLst>
              <a:ext uri="{FF2B5EF4-FFF2-40B4-BE49-F238E27FC236}">
                <a16:creationId xmlns:a16="http://schemas.microsoft.com/office/drawing/2014/main" id="{4E215535-5754-BEDD-359E-B32F8C7694D1}"/>
              </a:ext>
            </a:extLst>
          </p:cNvPr>
          <p:cNvGraphicFramePr/>
          <p:nvPr>
            <p:extLst>
              <p:ext uri="{D42A27DB-BD31-4B8C-83A1-F6EECF244321}">
                <p14:modId xmlns:p14="http://schemas.microsoft.com/office/powerpoint/2010/main" val="489231828"/>
              </p:ext>
            </p:extLst>
          </p:nvPr>
        </p:nvGraphicFramePr>
        <p:xfrm>
          <a:off x="942681" y="1819373"/>
          <a:ext cx="9709608" cy="4318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59725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331A7-DE19-CA63-3398-C61F5F39359E}"/>
              </a:ext>
            </a:extLst>
          </p:cNvPr>
          <p:cNvSpPr>
            <a:spLocks noGrp="1"/>
          </p:cNvSpPr>
          <p:nvPr>
            <p:ph type="title"/>
          </p:nvPr>
        </p:nvSpPr>
        <p:spPr/>
        <p:txBody>
          <a:bodyPr/>
          <a:lstStyle/>
          <a:p>
            <a:r>
              <a:rPr lang="en-IN" dirty="0"/>
              <a:t>Virtualization</a:t>
            </a:r>
          </a:p>
        </p:txBody>
      </p:sp>
      <p:sp>
        <p:nvSpPr>
          <p:cNvPr id="4" name="Footer Placeholder 3">
            <a:extLst>
              <a:ext uri="{FF2B5EF4-FFF2-40B4-BE49-F238E27FC236}">
                <a16:creationId xmlns:a16="http://schemas.microsoft.com/office/drawing/2014/main" id="{ABAA8847-6B0E-3A74-F5DD-B1A1C981AB1F}"/>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7A46FC4A-B00C-1B6E-87EE-260DD3EAD12E}"/>
              </a:ext>
            </a:extLst>
          </p:cNvPr>
          <p:cNvSpPr>
            <a:spLocks noGrp="1"/>
          </p:cNvSpPr>
          <p:nvPr>
            <p:ph type="sldNum" sz="quarter" idx="12"/>
          </p:nvPr>
        </p:nvSpPr>
        <p:spPr/>
        <p:txBody>
          <a:bodyPr/>
          <a:lstStyle/>
          <a:p>
            <a:fld id="{330EA680-D336-4FF7-8B7A-9848BB0A1C32}" type="slidenum">
              <a:rPr lang="en-US" smtClean="0"/>
              <a:t>89</a:t>
            </a:fld>
            <a:endParaRPr lang="en-US"/>
          </a:p>
        </p:txBody>
      </p:sp>
      <p:sp>
        <p:nvSpPr>
          <p:cNvPr id="6" name="Rectangle: Rounded Corners 5">
            <a:extLst>
              <a:ext uri="{FF2B5EF4-FFF2-40B4-BE49-F238E27FC236}">
                <a16:creationId xmlns:a16="http://schemas.microsoft.com/office/drawing/2014/main" id="{D90FE897-A4FF-3686-37F6-0F7D73F181C0}"/>
              </a:ext>
            </a:extLst>
          </p:cNvPr>
          <p:cNvSpPr/>
          <p:nvPr/>
        </p:nvSpPr>
        <p:spPr>
          <a:xfrm>
            <a:off x="1562076" y="4314845"/>
            <a:ext cx="9307630" cy="73658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The guest OS has no idea that it is running on a hypervisor.</a:t>
            </a:r>
          </a:p>
        </p:txBody>
      </p:sp>
      <p:pic>
        <p:nvPicPr>
          <p:cNvPr id="7" name="Picture 6">
            <a:extLst>
              <a:ext uri="{FF2B5EF4-FFF2-40B4-BE49-F238E27FC236}">
                <a16:creationId xmlns:a16="http://schemas.microsoft.com/office/drawing/2014/main" id="{FE041346-78A0-F6CA-5749-D5826E0397CA}"/>
              </a:ext>
            </a:extLst>
          </p:cNvPr>
          <p:cNvPicPr>
            <a:picLocks noChangeAspect="1"/>
          </p:cNvPicPr>
          <p:nvPr/>
        </p:nvPicPr>
        <p:blipFill>
          <a:blip r:embed="rId2"/>
          <a:stretch>
            <a:fillRect/>
          </a:stretch>
        </p:blipFill>
        <p:spPr>
          <a:xfrm>
            <a:off x="1880232" y="1609505"/>
            <a:ext cx="1358267" cy="1358267"/>
          </a:xfrm>
          <a:prstGeom prst="rect">
            <a:avLst/>
          </a:prstGeom>
        </p:spPr>
      </p:pic>
      <p:sp>
        <p:nvSpPr>
          <p:cNvPr id="8" name="Rectangle: Rounded Corners 7">
            <a:extLst>
              <a:ext uri="{FF2B5EF4-FFF2-40B4-BE49-F238E27FC236}">
                <a16:creationId xmlns:a16="http://schemas.microsoft.com/office/drawing/2014/main" id="{7ECA9492-29C5-F61B-ECE4-4A3BABC47BED}"/>
              </a:ext>
            </a:extLst>
          </p:cNvPr>
          <p:cNvSpPr/>
          <p:nvPr/>
        </p:nvSpPr>
        <p:spPr>
          <a:xfrm>
            <a:off x="1933575" y="3190872"/>
            <a:ext cx="1219200" cy="409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CPU</a:t>
            </a:r>
          </a:p>
        </p:txBody>
      </p:sp>
      <p:pic>
        <p:nvPicPr>
          <p:cNvPr id="9" name="Picture 8">
            <a:extLst>
              <a:ext uri="{FF2B5EF4-FFF2-40B4-BE49-F238E27FC236}">
                <a16:creationId xmlns:a16="http://schemas.microsoft.com/office/drawing/2014/main" id="{808AC404-1695-625C-254A-3803BF7A6D15}"/>
              </a:ext>
            </a:extLst>
          </p:cNvPr>
          <p:cNvPicPr>
            <a:picLocks noChangeAspect="1"/>
          </p:cNvPicPr>
          <p:nvPr/>
        </p:nvPicPr>
        <p:blipFill>
          <a:blip r:embed="rId3"/>
          <a:stretch>
            <a:fillRect/>
          </a:stretch>
        </p:blipFill>
        <p:spPr>
          <a:xfrm>
            <a:off x="4174653" y="1513509"/>
            <a:ext cx="1552378" cy="1552378"/>
          </a:xfrm>
          <a:prstGeom prst="rect">
            <a:avLst/>
          </a:prstGeom>
        </p:spPr>
      </p:pic>
      <p:sp>
        <p:nvSpPr>
          <p:cNvPr id="10" name="Rectangle: Rounded Corners 9">
            <a:extLst>
              <a:ext uri="{FF2B5EF4-FFF2-40B4-BE49-F238E27FC236}">
                <a16:creationId xmlns:a16="http://schemas.microsoft.com/office/drawing/2014/main" id="{DAE1FD9E-02F2-CA33-D99D-07D0A26C207A}"/>
              </a:ext>
            </a:extLst>
          </p:cNvPr>
          <p:cNvSpPr/>
          <p:nvPr/>
        </p:nvSpPr>
        <p:spPr>
          <a:xfrm>
            <a:off x="4242033" y="3190872"/>
            <a:ext cx="1330993" cy="4095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Memory</a:t>
            </a:r>
          </a:p>
        </p:txBody>
      </p:sp>
      <p:pic>
        <p:nvPicPr>
          <p:cNvPr id="15" name="Picture 14">
            <a:extLst>
              <a:ext uri="{FF2B5EF4-FFF2-40B4-BE49-F238E27FC236}">
                <a16:creationId xmlns:a16="http://schemas.microsoft.com/office/drawing/2014/main" id="{11C6BB5E-4E5D-2AFD-A4CA-0E7F82389F3F}"/>
              </a:ext>
            </a:extLst>
          </p:cNvPr>
          <p:cNvPicPr>
            <a:picLocks noChangeAspect="1"/>
          </p:cNvPicPr>
          <p:nvPr/>
        </p:nvPicPr>
        <p:blipFill>
          <a:blip r:embed="rId4"/>
          <a:stretch>
            <a:fillRect/>
          </a:stretch>
        </p:blipFill>
        <p:spPr>
          <a:xfrm>
            <a:off x="6464971" y="1196954"/>
            <a:ext cx="1947784" cy="1947784"/>
          </a:xfrm>
          <a:prstGeom prst="rect">
            <a:avLst/>
          </a:prstGeom>
        </p:spPr>
      </p:pic>
      <p:sp>
        <p:nvSpPr>
          <p:cNvPr id="16" name="Rectangle: Rounded Corners 15">
            <a:extLst>
              <a:ext uri="{FF2B5EF4-FFF2-40B4-BE49-F238E27FC236}">
                <a16:creationId xmlns:a16="http://schemas.microsoft.com/office/drawing/2014/main" id="{A4AB1415-74D5-B296-A250-6F546D343C64}"/>
              </a:ext>
            </a:extLst>
          </p:cNvPr>
          <p:cNvSpPr/>
          <p:nvPr/>
        </p:nvSpPr>
        <p:spPr>
          <a:xfrm>
            <a:off x="6773366" y="3190872"/>
            <a:ext cx="1330993" cy="4095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err="1"/>
              <a:t>i</a:t>
            </a:r>
            <a:r>
              <a:rPr lang="en-IN" sz="2400" dirty="0"/>
              <a:t>/o</a:t>
            </a:r>
          </a:p>
        </p:txBody>
      </p:sp>
      <p:pic>
        <p:nvPicPr>
          <p:cNvPr id="17" name="Picture 16">
            <a:extLst>
              <a:ext uri="{FF2B5EF4-FFF2-40B4-BE49-F238E27FC236}">
                <a16:creationId xmlns:a16="http://schemas.microsoft.com/office/drawing/2014/main" id="{130CAA3B-E8D2-ECAF-5D66-47CD8FFC945C}"/>
              </a:ext>
            </a:extLst>
          </p:cNvPr>
          <p:cNvPicPr>
            <a:picLocks noChangeAspect="1"/>
          </p:cNvPicPr>
          <p:nvPr/>
        </p:nvPicPr>
        <p:blipFill>
          <a:blip r:embed="rId5"/>
          <a:stretch>
            <a:fillRect/>
          </a:stretch>
        </p:blipFill>
        <p:spPr>
          <a:xfrm>
            <a:off x="9557186" y="1603069"/>
            <a:ext cx="1622299" cy="1604556"/>
          </a:xfrm>
          <a:prstGeom prst="rect">
            <a:avLst/>
          </a:prstGeom>
        </p:spPr>
      </p:pic>
      <p:sp>
        <p:nvSpPr>
          <p:cNvPr id="18" name="Rectangle: Rounded Corners 17">
            <a:extLst>
              <a:ext uri="{FF2B5EF4-FFF2-40B4-BE49-F238E27FC236}">
                <a16:creationId xmlns:a16="http://schemas.microsoft.com/office/drawing/2014/main" id="{6183E35C-E256-6881-ECA3-60FC48A9B835}"/>
              </a:ext>
            </a:extLst>
          </p:cNvPr>
          <p:cNvSpPr/>
          <p:nvPr/>
        </p:nvSpPr>
        <p:spPr>
          <a:xfrm>
            <a:off x="9316703" y="3190872"/>
            <a:ext cx="1330993" cy="4095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dirty="0"/>
              <a:t>storage</a:t>
            </a:r>
          </a:p>
        </p:txBody>
      </p:sp>
      <p:pic>
        <p:nvPicPr>
          <p:cNvPr id="19" name="Picture 18" descr="Icon&#10;&#10;Description automatically generated">
            <a:extLst>
              <a:ext uri="{FF2B5EF4-FFF2-40B4-BE49-F238E27FC236}">
                <a16:creationId xmlns:a16="http://schemas.microsoft.com/office/drawing/2014/main" id="{28C5CC43-F88B-F340-D73B-109536A59B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2633" y="5344491"/>
            <a:ext cx="718799" cy="718799"/>
          </a:xfrm>
          <a:prstGeom prst="rect">
            <a:avLst/>
          </a:prstGeom>
        </p:spPr>
      </p:pic>
      <p:sp>
        <p:nvSpPr>
          <p:cNvPr id="20" name="Rectangle: Rounded Corners 19">
            <a:extLst>
              <a:ext uri="{FF2B5EF4-FFF2-40B4-BE49-F238E27FC236}">
                <a16:creationId xmlns:a16="http://schemas.microsoft.com/office/drawing/2014/main" id="{9B3B1E00-42E3-DCF2-F162-7E3C8EC843C9}"/>
              </a:ext>
            </a:extLst>
          </p:cNvPr>
          <p:cNvSpPr/>
          <p:nvPr/>
        </p:nvSpPr>
        <p:spPr>
          <a:xfrm>
            <a:off x="4732278" y="5376166"/>
            <a:ext cx="4824908" cy="6871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The OS needs to think that it exclusively owns these devices</a:t>
            </a:r>
          </a:p>
        </p:txBody>
      </p:sp>
      <p:pic>
        <p:nvPicPr>
          <p:cNvPr id="21" name="Picture 20" descr="A picture containing airplane&#10;&#10;Description automatically generated">
            <a:extLst>
              <a:ext uri="{FF2B5EF4-FFF2-40B4-BE49-F238E27FC236}">
                <a16:creationId xmlns:a16="http://schemas.microsoft.com/office/drawing/2014/main" id="{128848EB-8675-12F9-D1A6-F20FEE9C0D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226936">
            <a:off x="480277" y="4209984"/>
            <a:ext cx="946308" cy="946308"/>
          </a:xfrm>
          <a:prstGeom prst="rect">
            <a:avLst/>
          </a:prstGeom>
        </p:spPr>
      </p:pic>
    </p:spTree>
    <p:extLst>
      <p:ext uri="{BB962C8B-B14F-4D97-AF65-F5344CB8AC3E}">
        <p14:creationId xmlns:p14="http://schemas.microsoft.com/office/powerpoint/2010/main" val="267148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A8CC-E888-DE4E-0892-C6C5B4DCA5E4}"/>
              </a:ext>
            </a:extLst>
          </p:cNvPr>
          <p:cNvSpPr>
            <a:spLocks noGrp="1"/>
          </p:cNvSpPr>
          <p:nvPr>
            <p:ph type="title"/>
          </p:nvPr>
        </p:nvSpPr>
        <p:spPr/>
        <p:txBody>
          <a:bodyPr/>
          <a:lstStyle/>
          <a:p>
            <a:r>
              <a:rPr lang="en-IN"/>
              <a:t>I/O Address Space</a:t>
            </a:r>
          </a:p>
        </p:txBody>
      </p:sp>
      <p:sp>
        <p:nvSpPr>
          <p:cNvPr id="3" name="Content Placeholder 2">
            <a:extLst>
              <a:ext uri="{FF2B5EF4-FFF2-40B4-BE49-F238E27FC236}">
                <a16:creationId xmlns:a16="http://schemas.microsoft.com/office/drawing/2014/main" id="{F2317E63-B65C-CC5A-7B25-EC219E8B9918}"/>
              </a:ext>
            </a:extLst>
          </p:cNvPr>
          <p:cNvSpPr>
            <a:spLocks noGrp="1"/>
          </p:cNvSpPr>
          <p:nvPr>
            <p:ph idx="1"/>
          </p:nvPr>
        </p:nvSpPr>
        <p:spPr>
          <a:xfrm>
            <a:off x="838200" y="1825624"/>
            <a:ext cx="10515600" cy="2181527"/>
          </a:xfrm>
        </p:spPr>
        <p:txBody>
          <a:bodyPr/>
          <a:lstStyle/>
          <a:p>
            <a:pPr marL="574675" indent="-463550">
              <a:buSzPct val="100000"/>
              <a:buFont typeface="Wingdings" panose="05000000000000000000" pitchFamily="2" charset="2"/>
              <a:buChar char="§"/>
            </a:pPr>
            <a:r>
              <a:rPr lang="en-US">
                <a:latin typeface="Calibri" panose="020F0502020204030204" pitchFamily="34" charset="0"/>
              </a:rPr>
              <a:t>Set of all </a:t>
            </a:r>
            <a:r>
              <a:rPr lang="en-US">
                <a:solidFill>
                  <a:srgbClr val="2300DC"/>
                </a:solidFill>
                <a:latin typeface="Calibri" panose="020F0502020204030204" pitchFamily="34" charset="0"/>
              </a:rPr>
              <a:t>I/O ports</a:t>
            </a:r>
            <a:r>
              <a:rPr lang="en-US">
                <a:latin typeface="Calibri" panose="020F0502020204030204" pitchFamily="34" charset="0"/>
              </a:rPr>
              <a:t> that are accessible to </a:t>
            </a:r>
            <a:r>
              <a:rPr lang="en-US">
                <a:solidFill>
                  <a:srgbClr val="00AE00"/>
                </a:solidFill>
                <a:latin typeface="Calibri" panose="020F0502020204030204" pitchFamily="34" charset="0"/>
              </a:rPr>
              <a:t>software</a:t>
            </a:r>
          </a:p>
          <a:p>
            <a:pPr marL="574675" indent="-463550">
              <a:buSzPct val="100000"/>
              <a:buFont typeface="Wingdings" panose="05000000000000000000" pitchFamily="2" charset="2"/>
              <a:buChar char="§"/>
            </a:pPr>
            <a:r>
              <a:rPr lang="en-US">
                <a:latin typeface="Calibri" panose="020F0502020204030204" pitchFamily="34" charset="0"/>
              </a:rPr>
              <a:t>x86 </a:t>
            </a:r>
            <a:r>
              <a:rPr lang="en-US">
                <a:solidFill>
                  <a:srgbClr val="280099"/>
                </a:solidFill>
                <a:latin typeface="Calibri" panose="020F0502020204030204" pitchFamily="34" charset="0"/>
              </a:rPr>
              <a:t>processors</a:t>
            </a:r>
            <a:r>
              <a:rPr lang="en-US">
                <a:latin typeface="Calibri" panose="020F0502020204030204" pitchFamily="34" charset="0"/>
              </a:rPr>
              <a:t> have two instructions to access I/O ports →</a:t>
            </a:r>
            <a:r>
              <a:rPr lang="en-US">
                <a:solidFill>
                  <a:srgbClr val="00AE00"/>
                </a:solidFill>
                <a:latin typeface="Calibri" panose="020F0502020204030204" pitchFamily="34" charset="0"/>
              </a:rPr>
              <a:t> </a:t>
            </a:r>
            <a:r>
              <a:rPr lang="en-US" i="1">
                <a:solidFill>
                  <a:srgbClr val="00AE00"/>
                </a:solidFill>
                <a:latin typeface="Calibri" panose="020F0502020204030204" pitchFamily="34" charset="0"/>
              </a:rPr>
              <a:t>in</a:t>
            </a:r>
            <a:r>
              <a:rPr lang="en-US">
                <a:latin typeface="Calibri" panose="020F0502020204030204" pitchFamily="34" charset="0"/>
              </a:rPr>
              <a:t> and </a:t>
            </a:r>
            <a:r>
              <a:rPr lang="en-US" i="1">
                <a:solidFill>
                  <a:srgbClr val="DC2300"/>
                </a:solidFill>
                <a:latin typeface="Calibri" panose="020F0502020204030204" pitchFamily="34" charset="0"/>
              </a:rPr>
              <a:t>out</a:t>
            </a:r>
          </a:p>
          <a:p>
            <a:pPr marL="574675" indent="-463550">
              <a:buSzPct val="100000"/>
              <a:buFont typeface="Wingdings" panose="05000000000000000000" pitchFamily="2" charset="2"/>
              <a:buChar char="§"/>
            </a:pPr>
            <a:r>
              <a:rPr lang="en-US">
                <a:latin typeface="Calibri" panose="020F0502020204030204" pitchFamily="34" charset="0"/>
              </a:rPr>
              <a:t>These are special (</a:t>
            </a:r>
            <a:r>
              <a:rPr lang="en-US">
                <a:solidFill>
                  <a:srgbClr val="7030A0"/>
                </a:solidFill>
                <a:latin typeface="Calibri" panose="020F0502020204030204" pitchFamily="34" charset="0"/>
              </a:rPr>
              <a:t>privileged</a:t>
            </a:r>
            <a:r>
              <a:rPr lang="en-US">
                <a:latin typeface="Calibri" panose="020F0502020204030204" pitchFamily="34" charset="0"/>
              </a:rPr>
              <a:t>) instructions</a:t>
            </a:r>
          </a:p>
          <a:p>
            <a:endParaRPr lang="en-IN"/>
          </a:p>
        </p:txBody>
      </p:sp>
      <p:sp>
        <p:nvSpPr>
          <p:cNvPr id="4" name="Footer Placeholder 3">
            <a:extLst>
              <a:ext uri="{FF2B5EF4-FFF2-40B4-BE49-F238E27FC236}">
                <a16:creationId xmlns:a16="http://schemas.microsoft.com/office/drawing/2014/main" id="{ED0C6DDC-2DEE-27E8-A7B4-DBF28AB6C19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D9984412-3869-7DD0-A578-35EDBD7A9B60}"/>
              </a:ext>
            </a:extLst>
          </p:cNvPr>
          <p:cNvSpPr>
            <a:spLocks noGrp="1"/>
          </p:cNvSpPr>
          <p:nvPr>
            <p:ph type="sldNum" sz="quarter" idx="12"/>
          </p:nvPr>
        </p:nvSpPr>
        <p:spPr/>
        <p:txBody>
          <a:bodyPr/>
          <a:lstStyle/>
          <a:p>
            <a:fld id="{330EA680-D336-4FF7-8B7A-9848BB0A1C32}" type="slidenum">
              <a:rPr lang="en-US" smtClean="0"/>
              <a:t>9</a:t>
            </a:fld>
            <a:endParaRPr lang="en-US"/>
          </a:p>
        </p:txBody>
      </p:sp>
      <p:graphicFrame>
        <p:nvGraphicFramePr>
          <p:cNvPr id="6" name="Table 6">
            <a:extLst>
              <a:ext uri="{FF2B5EF4-FFF2-40B4-BE49-F238E27FC236}">
                <a16:creationId xmlns:a16="http://schemas.microsoft.com/office/drawing/2014/main" id="{3C061818-EF6F-3879-0D60-14FCADC8FAE7}"/>
              </a:ext>
            </a:extLst>
          </p:cNvPr>
          <p:cNvGraphicFramePr>
            <a:graphicFrameLocks noGrp="1"/>
          </p:cNvGraphicFramePr>
          <p:nvPr>
            <p:extLst>
              <p:ext uri="{D42A27DB-BD31-4B8C-83A1-F6EECF244321}">
                <p14:modId xmlns:p14="http://schemas.microsoft.com/office/powerpoint/2010/main" val="1981167915"/>
              </p:ext>
            </p:extLst>
          </p:nvPr>
        </p:nvGraphicFramePr>
        <p:xfrm>
          <a:off x="1854200" y="4007152"/>
          <a:ext cx="8128000" cy="1371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67433596"/>
                    </a:ext>
                  </a:extLst>
                </a:gridCol>
                <a:gridCol w="4064000">
                  <a:extLst>
                    <a:ext uri="{9D8B030D-6E8A-4147-A177-3AD203B41FA5}">
                      <a16:colId xmlns:a16="http://schemas.microsoft.com/office/drawing/2014/main" val="1635142060"/>
                    </a:ext>
                  </a:extLst>
                </a:gridCol>
              </a:tblGrid>
              <a:tr h="370840">
                <a:tc>
                  <a:txBody>
                    <a:bodyPr/>
                    <a:lstStyle/>
                    <a:p>
                      <a:r>
                        <a:rPr lang="en-IN" sz="2400"/>
                        <a:t>Instruction</a:t>
                      </a:r>
                    </a:p>
                  </a:txBody>
                  <a:tcPr/>
                </a:tc>
                <a:tc>
                  <a:txBody>
                    <a:bodyPr/>
                    <a:lstStyle/>
                    <a:p>
                      <a:r>
                        <a:rPr lang="en-IN" sz="2400"/>
                        <a:t>Semantics</a:t>
                      </a:r>
                    </a:p>
                  </a:txBody>
                  <a:tcPr/>
                </a:tc>
                <a:extLst>
                  <a:ext uri="{0D108BD9-81ED-4DB2-BD59-A6C34878D82A}">
                    <a16:rowId xmlns:a16="http://schemas.microsoft.com/office/drawing/2014/main" val="34797575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1A1B1C"/>
                          </a:solidFill>
                          <a:latin typeface="Arial" pitchFamily="34" charset="0"/>
                        </a:rPr>
                        <a:t>in r1,&lt;</a:t>
                      </a:r>
                      <a:r>
                        <a:rPr lang="en-US" sz="2400" err="1">
                          <a:solidFill>
                            <a:srgbClr val="1A1B1C"/>
                          </a:solidFill>
                          <a:latin typeface="Arial" pitchFamily="34" charset="0"/>
                        </a:rPr>
                        <a:t>i</a:t>
                      </a:r>
                      <a:r>
                        <a:rPr lang="en-US" sz="2400">
                          <a:solidFill>
                            <a:srgbClr val="1A1B1C"/>
                          </a:solidFill>
                          <a:latin typeface="Arial" pitchFamily="34" charset="0"/>
                        </a:rPr>
                        <a:t>/o port&gt;</a:t>
                      </a:r>
                      <a:endParaRPr lang="en-US" sz="2400">
                        <a:latin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1A1B1C"/>
                          </a:solidFill>
                          <a:latin typeface="Arial" pitchFamily="34" charset="0"/>
                        </a:rPr>
                        <a:t>r1 ←</a:t>
                      </a:r>
                      <a:r>
                        <a:rPr lang="en-IN" sz="2400">
                          <a:solidFill>
                            <a:srgbClr val="1A1B1C"/>
                          </a:solidFill>
                          <a:latin typeface="Arial" pitchFamily="34" charset="0"/>
                        </a:rPr>
                        <a:t> contents of &lt;</a:t>
                      </a:r>
                      <a:r>
                        <a:rPr lang="en-IN" sz="2400" err="1">
                          <a:solidFill>
                            <a:srgbClr val="1A1B1C"/>
                          </a:solidFill>
                          <a:latin typeface="Arial" pitchFamily="34" charset="0"/>
                        </a:rPr>
                        <a:t>i</a:t>
                      </a:r>
                      <a:r>
                        <a:rPr lang="en-IN" sz="2400">
                          <a:solidFill>
                            <a:srgbClr val="1A1B1C"/>
                          </a:solidFill>
                          <a:latin typeface="Arial" pitchFamily="34" charset="0"/>
                        </a:rPr>
                        <a:t>/o port&gt;</a:t>
                      </a:r>
                      <a:endParaRPr lang="en-US" sz="2400">
                        <a:latin typeface="Arial" pitchFamily="34" charset="0"/>
                      </a:endParaRPr>
                    </a:p>
                  </a:txBody>
                  <a:tcPr/>
                </a:tc>
                <a:extLst>
                  <a:ext uri="{0D108BD9-81ED-4DB2-BD59-A6C34878D82A}">
                    <a16:rowId xmlns:a16="http://schemas.microsoft.com/office/drawing/2014/main" val="718573927"/>
                  </a:ext>
                </a:extLst>
              </a:tr>
              <a:tr h="370840">
                <a:tc>
                  <a:txBody>
                    <a:bodyPr/>
                    <a:lstStyle/>
                    <a:p>
                      <a:r>
                        <a:rPr lang="en-IN" sz="2400"/>
                        <a:t>out r1, &lt;</a:t>
                      </a:r>
                      <a:r>
                        <a:rPr lang="en-IN" sz="2400" err="1"/>
                        <a:t>i</a:t>
                      </a:r>
                      <a:r>
                        <a:rPr lang="en-IN" sz="2400"/>
                        <a:t>/o port&gt;</a:t>
                      </a:r>
                    </a:p>
                  </a:txBody>
                  <a:tcPr/>
                </a:tc>
                <a:tc>
                  <a:txBody>
                    <a:bodyPr/>
                    <a:lstStyle/>
                    <a:p>
                      <a:r>
                        <a:rPr lang="en-IN" sz="2400"/>
                        <a:t>contents of &lt;</a:t>
                      </a:r>
                      <a:r>
                        <a:rPr lang="en-IN" sz="2400" err="1"/>
                        <a:t>i</a:t>
                      </a:r>
                      <a:r>
                        <a:rPr lang="en-IN" sz="2400"/>
                        <a:t>/o port&gt; </a:t>
                      </a:r>
                      <a:r>
                        <a:rPr lang="en-US" sz="2400">
                          <a:solidFill>
                            <a:srgbClr val="1A1B1C"/>
                          </a:solidFill>
                          <a:latin typeface="Arial" pitchFamily="34" charset="0"/>
                        </a:rPr>
                        <a:t>← r1</a:t>
                      </a:r>
                      <a:endParaRPr lang="en-IN" sz="2400"/>
                    </a:p>
                  </a:txBody>
                  <a:tcPr/>
                </a:tc>
                <a:extLst>
                  <a:ext uri="{0D108BD9-81ED-4DB2-BD59-A6C34878D82A}">
                    <a16:rowId xmlns:a16="http://schemas.microsoft.com/office/drawing/2014/main" val="421187176"/>
                  </a:ext>
                </a:extLst>
              </a:tr>
            </a:tbl>
          </a:graphicData>
        </a:graphic>
      </p:graphicFrame>
    </p:spTree>
    <p:extLst>
      <p:ext uri="{BB962C8B-B14F-4D97-AF65-F5344CB8AC3E}">
        <p14:creationId xmlns:p14="http://schemas.microsoft.com/office/powerpoint/2010/main" val="36388644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366E89CA-2918-5D39-5AF1-52835144B4FE}"/>
              </a:ext>
            </a:extLst>
          </p:cNvPr>
          <p:cNvSpPr/>
          <p:nvPr/>
        </p:nvSpPr>
        <p:spPr>
          <a:xfrm>
            <a:off x="7834964" y="288758"/>
            <a:ext cx="3137835" cy="2743199"/>
          </a:xfrm>
          <a:prstGeom prst="ellipse">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t>Ring 0</a:t>
            </a:r>
          </a:p>
        </p:txBody>
      </p:sp>
      <p:sp>
        <p:nvSpPr>
          <p:cNvPr id="10" name="Oval 9">
            <a:extLst>
              <a:ext uri="{FF2B5EF4-FFF2-40B4-BE49-F238E27FC236}">
                <a16:creationId xmlns:a16="http://schemas.microsoft.com/office/drawing/2014/main" id="{43B26877-C637-51FD-99B1-147F8205C0BD}"/>
              </a:ext>
            </a:extLst>
          </p:cNvPr>
          <p:cNvSpPr/>
          <p:nvPr/>
        </p:nvSpPr>
        <p:spPr>
          <a:xfrm>
            <a:off x="8153399" y="567891"/>
            <a:ext cx="2540267" cy="21753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400" dirty="0"/>
              <a:t>Ring 0</a:t>
            </a:r>
          </a:p>
        </p:txBody>
      </p:sp>
      <p:sp>
        <p:nvSpPr>
          <p:cNvPr id="9" name="Oval 8">
            <a:extLst>
              <a:ext uri="{FF2B5EF4-FFF2-40B4-BE49-F238E27FC236}">
                <a16:creationId xmlns:a16="http://schemas.microsoft.com/office/drawing/2014/main" id="{C429BB24-16ED-1E32-89DB-562CCB7F67B0}"/>
              </a:ext>
            </a:extLst>
          </p:cNvPr>
          <p:cNvSpPr/>
          <p:nvPr/>
        </p:nvSpPr>
        <p:spPr>
          <a:xfrm>
            <a:off x="8479857" y="853607"/>
            <a:ext cx="1894054" cy="16008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400" dirty="0"/>
              <a:t>Ring 0</a:t>
            </a:r>
          </a:p>
        </p:txBody>
      </p:sp>
      <p:sp>
        <p:nvSpPr>
          <p:cNvPr id="2" name="Title 1">
            <a:extLst>
              <a:ext uri="{FF2B5EF4-FFF2-40B4-BE49-F238E27FC236}">
                <a16:creationId xmlns:a16="http://schemas.microsoft.com/office/drawing/2014/main" id="{BF5023F2-02CB-9AC2-AC25-A8B6B7757718}"/>
              </a:ext>
            </a:extLst>
          </p:cNvPr>
          <p:cNvSpPr>
            <a:spLocks noGrp="1"/>
          </p:cNvSpPr>
          <p:nvPr>
            <p:ph type="title"/>
          </p:nvPr>
        </p:nvSpPr>
        <p:spPr>
          <a:xfrm>
            <a:off x="838200" y="365125"/>
            <a:ext cx="4406921" cy="1325563"/>
          </a:xfrm>
        </p:spPr>
        <p:txBody>
          <a:bodyPr/>
          <a:lstStyle/>
          <a:p>
            <a:r>
              <a:rPr lang="en-IN" dirty="0"/>
              <a:t>Virtualize the CPU</a:t>
            </a:r>
          </a:p>
        </p:txBody>
      </p:sp>
      <p:sp>
        <p:nvSpPr>
          <p:cNvPr id="4" name="Footer Placeholder 3">
            <a:extLst>
              <a:ext uri="{FF2B5EF4-FFF2-40B4-BE49-F238E27FC236}">
                <a16:creationId xmlns:a16="http://schemas.microsoft.com/office/drawing/2014/main" id="{C2D38AF9-50FE-B379-3230-0CFD52FDA288}"/>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2396A31-3FCC-4E35-789F-8F478F1187AF}"/>
              </a:ext>
            </a:extLst>
          </p:cNvPr>
          <p:cNvSpPr>
            <a:spLocks noGrp="1"/>
          </p:cNvSpPr>
          <p:nvPr>
            <p:ph type="sldNum" sz="quarter" idx="12"/>
          </p:nvPr>
        </p:nvSpPr>
        <p:spPr/>
        <p:txBody>
          <a:bodyPr/>
          <a:lstStyle/>
          <a:p>
            <a:fld id="{330EA680-D336-4FF7-8B7A-9848BB0A1C32}" type="slidenum">
              <a:rPr lang="en-US" smtClean="0"/>
              <a:t>90</a:t>
            </a:fld>
            <a:endParaRPr lang="en-US"/>
          </a:p>
        </p:txBody>
      </p:sp>
      <p:sp>
        <p:nvSpPr>
          <p:cNvPr id="6" name="TextBox 5">
            <a:extLst>
              <a:ext uri="{FF2B5EF4-FFF2-40B4-BE49-F238E27FC236}">
                <a16:creationId xmlns:a16="http://schemas.microsoft.com/office/drawing/2014/main" id="{77188DDD-7366-1A03-B7FB-8B0ECEB7C0A5}"/>
              </a:ext>
            </a:extLst>
          </p:cNvPr>
          <p:cNvSpPr txBox="1"/>
          <p:nvPr/>
        </p:nvSpPr>
        <p:spPr>
          <a:xfrm>
            <a:off x="1366092" y="2166134"/>
            <a:ext cx="4021157" cy="461665"/>
          </a:xfrm>
          <a:prstGeom prst="rect">
            <a:avLst/>
          </a:prstGeom>
          <a:noFill/>
        </p:spPr>
        <p:txBody>
          <a:bodyPr wrap="square" rtlCol="0">
            <a:spAutoFit/>
          </a:bodyPr>
          <a:lstStyle/>
          <a:p>
            <a:r>
              <a:rPr lang="en-IN" sz="2400" dirty="0">
                <a:solidFill>
                  <a:schemeClr val="accent1"/>
                </a:solidFill>
                <a:latin typeface="Comic Sans MS" panose="030F0702030302020204" pitchFamily="66" charset="0"/>
              </a:rPr>
              <a:t>Regular instructions </a:t>
            </a:r>
          </a:p>
        </p:txBody>
      </p:sp>
      <p:pic>
        <p:nvPicPr>
          <p:cNvPr id="8" name="Picture 7" descr="A picture containing indoor&#10;&#10;Description automatically generated">
            <a:extLst>
              <a:ext uri="{FF2B5EF4-FFF2-40B4-BE49-F238E27FC236}">
                <a16:creationId xmlns:a16="http://schemas.microsoft.com/office/drawing/2014/main" id="{A2B213A8-040E-E6C7-6F86-8864518F905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45121" y="4934157"/>
            <a:ext cx="1701757" cy="149047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833EF78F-E6E1-7C17-94F0-9B29F005222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41063" y="1806946"/>
            <a:ext cx="2163690" cy="1442460"/>
          </a:xfrm>
          <a:prstGeom prst="rect">
            <a:avLst/>
          </a:prstGeom>
        </p:spPr>
      </p:pic>
      <p:sp>
        <p:nvSpPr>
          <p:cNvPr id="12" name="TextBox 11">
            <a:extLst>
              <a:ext uri="{FF2B5EF4-FFF2-40B4-BE49-F238E27FC236}">
                <a16:creationId xmlns:a16="http://schemas.microsoft.com/office/drawing/2014/main" id="{1479D37F-4C31-3AB0-AFF8-992FC23F07AE}"/>
              </a:ext>
            </a:extLst>
          </p:cNvPr>
          <p:cNvSpPr txBox="1"/>
          <p:nvPr/>
        </p:nvSpPr>
        <p:spPr>
          <a:xfrm>
            <a:off x="1366092" y="3608594"/>
            <a:ext cx="4021157" cy="461665"/>
          </a:xfrm>
          <a:prstGeom prst="rect">
            <a:avLst/>
          </a:prstGeom>
          <a:noFill/>
        </p:spPr>
        <p:txBody>
          <a:bodyPr wrap="square" rtlCol="0">
            <a:spAutoFit/>
          </a:bodyPr>
          <a:lstStyle/>
          <a:p>
            <a:r>
              <a:rPr lang="en-IN" sz="2400" dirty="0">
                <a:solidFill>
                  <a:schemeClr val="accent1"/>
                </a:solidFill>
                <a:latin typeface="Comic Sans MS" panose="030F0702030302020204" pitchFamily="66" charset="0"/>
              </a:rPr>
              <a:t>Privileged instructions </a:t>
            </a:r>
          </a:p>
        </p:txBody>
      </p:sp>
      <p:sp>
        <p:nvSpPr>
          <p:cNvPr id="13" name="Rectangle 12">
            <a:extLst>
              <a:ext uri="{FF2B5EF4-FFF2-40B4-BE49-F238E27FC236}">
                <a16:creationId xmlns:a16="http://schemas.microsoft.com/office/drawing/2014/main" id="{35B541D2-94ED-A689-051E-ECD747533257}"/>
              </a:ext>
            </a:extLst>
          </p:cNvPr>
          <p:cNvSpPr/>
          <p:nvPr/>
        </p:nvSpPr>
        <p:spPr>
          <a:xfrm>
            <a:off x="5063061" y="3589478"/>
            <a:ext cx="6647869" cy="13255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sz="2400" dirty="0">
                <a:solidFill>
                  <a:srgbClr val="00B050"/>
                </a:solidFill>
              </a:rPr>
              <a:t>Trap and emulate</a:t>
            </a:r>
            <a:r>
              <a:rPr lang="en-IN" sz="2400" dirty="0"/>
              <a:t>: The </a:t>
            </a:r>
            <a:r>
              <a:rPr lang="en-IN" sz="2400" dirty="0">
                <a:solidFill>
                  <a:srgbClr val="C00000"/>
                </a:solidFill>
              </a:rPr>
              <a:t>guest OS </a:t>
            </a:r>
            <a:r>
              <a:rPr lang="en-IN" sz="2400" dirty="0"/>
              <a:t>runs with </a:t>
            </a:r>
            <a:r>
              <a:rPr lang="en-IN" sz="2400" dirty="0">
                <a:solidFill>
                  <a:srgbClr val="0070C0"/>
                </a:solidFill>
              </a:rPr>
              <a:t>user</a:t>
            </a:r>
            <a:r>
              <a:rPr lang="en-IN" sz="2400" dirty="0"/>
              <a:t> privileges. Invoking a </a:t>
            </a:r>
            <a:r>
              <a:rPr lang="en-IN" sz="2400" dirty="0">
                <a:solidFill>
                  <a:srgbClr val="7030A0"/>
                </a:solidFill>
              </a:rPr>
              <a:t>privileged</a:t>
            </a:r>
            <a:r>
              <a:rPr lang="en-IN" sz="2400" dirty="0"/>
              <a:t> inst. leads to a </a:t>
            </a:r>
            <a:r>
              <a:rPr lang="en-IN" sz="2400" dirty="0">
                <a:solidFill>
                  <a:srgbClr val="FF0000"/>
                </a:solidFill>
              </a:rPr>
              <a:t>trap</a:t>
            </a:r>
            <a:r>
              <a:rPr lang="en-IN" sz="2400" dirty="0"/>
              <a:t>. The hypervisor catches it and successfully </a:t>
            </a:r>
            <a:r>
              <a:rPr lang="en-IN" sz="2400" dirty="0">
                <a:solidFill>
                  <a:schemeClr val="accent6">
                    <a:lumMod val="75000"/>
                  </a:schemeClr>
                </a:solidFill>
              </a:rPr>
              <a:t>emulates</a:t>
            </a:r>
            <a:r>
              <a:rPr lang="en-IN" sz="2400" dirty="0"/>
              <a:t> the instruction.</a:t>
            </a:r>
          </a:p>
        </p:txBody>
      </p:sp>
      <p:sp>
        <p:nvSpPr>
          <p:cNvPr id="14" name="TextBox 13">
            <a:extLst>
              <a:ext uri="{FF2B5EF4-FFF2-40B4-BE49-F238E27FC236}">
                <a16:creationId xmlns:a16="http://schemas.microsoft.com/office/drawing/2014/main" id="{EDB88DD8-ED5F-D45A-6BE6-F339F5190AB8}"/>
              </a:ext>
            </a:extLst>
          </p:cNvPr>
          <p:cNvSpPr txBox="1"/>
          <p:nvPr/>
        </p:nvSpPr>
        <p:spPr>
          <a:xfrm>
            <a:off x="1366092" y="5118344"/>
            <a:ext cx="4021157" cy="1200329"/>
          </a:xfrm>
          <a:prstGeom prst="rect">
            <a:avLst/>
          </a:prstGeom>
          <a:noFill/>
        </p:spPr>
        <p:txBody>
          <a:bodyPr wrap="square" rtlCol="0">
            <a:spAutoFit/>
          </a:bodyPr>
          <a:lstStyle/>
          <a:p>
            <a:r>
              <a:rPr lang="en-IN" sz="2400" dirty="0">
                <a:solidFill>
                  <a:schemeClr val="accent1"/>
                </a:solidFill>
                <a:latin typeface="Comic Sans MS" panose="030F0702030302020204" pitchFamily="66" charset="0"/>
              </a:rPr>
              <a:t>Instructions that execute</a:t>
            </a:r>
          </a:p>
          <a:p>
            <a:r>
              <a:rPr lang="en-IN" sz="2400" dirty="0">
                <a:solidFill>
                  <a:schemeClr val="accent1"/>
                </a:solidFill>
                <a:latin typeface="Comic Sans MS" panose="030F0702030302020204" pitchFamily="66" charset="0"/>
              </a:rPr>
              <a:t>differently based on the</a:t>
            </a:r>
          </a:p>
          <a:p>
            <a:r>
              <a:rPr lang="en-IN" sz="2400" dirty="0">
                <a:solidFill>
                  <a:schemeClr val="accent1"/>
                </a:solidFill>
                <a:latin typeface="Comic Sans MS" panose="030F0702030302020204" pitchFamily="66" charset="0"/>
              </a:rPr>
              <a:t>privilege level</a:t>
            </a:r>
          </a:p>
        </p:txBody>
      </p:sp>
      <p:sp>
        <p:nvSpPr>
          <p:cNvPr id="15" name="Arrow: Right 14">
            <a:extLst>
              <a:ext uri="{FF2B5EF4-FFF2-40B4-BE49-F238E27FC236}">
                <a16:creationId xmlns:a16="http://schemas.microsoft.com/office/drawing/2014/main" id="{98B9B2F6-FE1A-4ABD-9E26-492CD90DE5FC}"/>
              </a:ext>
            </a:extLst>
          </p:cNvPr>
          <p:cNvSpPr/>
          <p:nvPr/>
        </p:nvSpPr>
        <p:spPr>
          <a:xfrm>
            <a:off x="7590993" y="5354398"/>
            <a:ext cx="375491" cy="64999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sz="2400" dirty="0"/>
          </a:p>
        </p:txBody>
      </p:sp>
      <p:sp>
        <p:nvSpPr>
          <p:cNvPr id="16" name="Rectangle 15">
            <a:extLst>
              <a:ext uri="{FF2B5EF4-FFF2-40B4-BE49-F238E27FC236}">
                <a16:creationId xmlns:a16="http://schemas.microsoft.com/office/drawing/2014/main" id="{EB43E1B5-3912-E85E-D5B6-2A903C60BD99}"/>
              </a:ext>
            </a:extLst>
          </p:cNvPr>
          <p:cNvSpPr/>
          <p:nvPr/>
        </p:nvSpPr>
        <p:spPr>
          <a:xfrm>
            <a:off x="8386995" y="5266063"/>
            <a:ext cx="2585805" cy="7383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Binary translation </a:t>
            </a:r>
          </a:p>
        </p:txBody>
      </p:sp>
      <p:sp>
        <p:nvSpPr>
          <p:cNvPr id="7" name="Oval 6">
            <a:extLst>
              <a:ext uri="{FF2B5EF4-FFF2-40B4-BE49-F238E27FC236}">
                <a16:creationId xmlns:a16="http://schemas.microsoft.com/office/drawing/2014/main" id="{6421AC48-D387-424B-DB02-CEB0B425CD23}"/>
              </a:ext>
            </a:extLst>
          </p:cNvPr>
          <p:cNvSpPr/>
          <p:nvPr/>
        </p:nvSpPr>
        <p:spPr>
          <a:xfrm>
            <a:off x="8829674" y="1135781"/>
            <a:ext cx="1250049" cy="10303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8" name="TextBox 17">
            <a:extLst>
              <a:ext uri="{FF2B5EF4-FFF2-40B4-BE49-F238E27FC236}">
                <a16:creationId xmlns:a16="http://schemas.microsoft.com/office/drawing/2014/main" id="{4BAAE0FB-FF0A-0819-F2E7-0A9225E8CC71}"/>
              </a:ext>
            </a:extLst>
          </p:cNvPr>
          <p:cNvSpPr txBox="1"/>
          <p:nvPr/>
        </p:nvSpPr>
        <p:spPr>
          <a:xfrm>
            <a:off x="9073022" y="1298289"/>
            <a:ext cx="833626" cy="707886"/>
          </a:xfrm>
          <a:prstGeom prst="rect">
            <a:avLst/>
          </a:prstGeom>
          <a:noFill/>
        </p:spPr>
        <p:txBody>
          <a:bodyPr wrap="none" rtlCol="0">
            <a:spAutoFit/>
          </a:bodyPr>
          <a:lstStyle/>
          <a:p>
            <a:r>
              <a:rPr lang="en-IN" sz="2000" dirty="0">
                <a:solidFill>
                  <a:schemeClr val="bg1"/>
                </a:solidFill>
              </a:rPr>
              <a:t>Ring 0</a:t>
            </a:r>
          </a:p>
          <a:p>
            <a:r>
              <a:rPr lang="en-IN" sz="2000" dirty="0">
                <a:solidFill>
                  <a:schemeClr val="bg1"/>
                </a:solidFill>
              </a:rPr>
              <a:t>kernel</a:t>
            </a:r>
          </a:p>
        </p:txBody>
      </p:sp>
      <p:sp>
        <p:nvSpPr>
          <p:cNvPr id="19" name="TextBox 18">
            <a:extLst>
              <a:ext uri="{FF2B5EF4-FFF2-40B4-BE49-F238E27FC236}">
                <a16:creationId xmlns:a16="http://schemas.microsoft.com/office/drawing/2014/main" id="{B61077B6-BA1D-9567-FDF5-225B2DA1927B}"/>
              </a:ext>
            </a:extLst>
          </p:cNvPr>
          <p:cNvSpPr txBox="1"/>
          <p:nvPr/>
        </p:nvSpPr>
        <p:spPr>
          <a:xfrm>
            <a:off x="9094574" y="827772"/>
            <a:ext cx="763351" cy="369332"/>
          </a:xfrm>
          <a:prstGeom prst="rect">
            <a:avLst/>
          </a:prstGeom>
          <a:noFill/>
        </p:spPr>
        <p:txBody>
          <a:bodyPr wrap="none" rtlCol="0">
            <a:spAutoFit/>
          </a:bodyPr>
          <a:lstStyle/>
          <a:p>
            <a:r>
              <a:rPr lang="en-IN" dirty="0"/>
              <a:t>Ring 1</a:t>
            </a:r>
          </a:p>
        </p:txBody>
      </p:sp>
      <p:sp>
        <p:nvSpPr>
          <p:cNvPr id="20" name="TextBox 19">
            <a:extLst>
              <a:ext uri="{FF2B5EF4-FFF2-40B4-BE49-F238E27FC236}">
                <a16:creationId xmlns:a16="http://schemas.microsoft.com/office/drawing/2014/main" id="{AB131A37-2712-7331-1A07-6532FF18D858}"/>
              </a:ext>
            </a:extLst>
          </p:cNvPr>
          <p:cNvSpPr txBox="1"/>
          <p:nvPr/>
        </p:nvSpPr>
        <p:spPr>
          <a:xfrm>
            <a:off x="9075274" y="511726"/>
            <a:ext cx="763351" cy="369332"/>
          </a:xfrm>
          <a:prstGeom prst="rect">
            <a:avLst/>
          </a:prstGeom>
          <a:noFill/>
        </p:spPr>
        <p:txBody>
          <a:bodyPr wrap="none" rtlCol="0">
            <a:spAutoFit/>
          </a:bodyPr>
          <a:lstStyle/>
          <a:p>
            <a:r>
              <a:rPr lang="en-IN" dirty="0"/>
              <a:t>Ring 2</a:t>
            </a:r>
          </a:p>
        </p:txBody>
      </p:sp>
      <p:sp>
        <p:nvSpPr>
          <p:cNvPr id="21" name="TextBox 20">
            <a:extLst>
              <a:ext uri="{FF2B5EF4-FFF2-40B4-BE49-F238E27FC236}">
                <a16:creationId xmlns:a16="http://schemas.microsoft.com/office/drawing/2014/main" id="{21F49031-7AB4-E2DC-E588-15A5D3A0B7D7}"/>
              </a:ext>
            </a:extLst>
          </p:cNvPr>
          <p:cNvSpPr txBox="1"/>
          <p:nvPr/>
        </p:nvSpPr>
        <p:spPr>
          <a:xfrm>
            <a:off x="9073022" y="192520"/>
            <a:ext cx="763351" cy="369332"/>
          </a:xfrm>
          <a:prstGeom prst="rect">
            <a:avLst/>
          </a:prstGeom>
          <a:noFill/>
        </p:spPr>
        <p:txBody>
          <a:bodyPr wrap="none" rtlCol="0">
            <a:spAutoFit/>
          </a:bodyPr>
          <a:lstStyle/>
          <a:p>
            <a:r>
              <a:rPr lang="en-IN" dirty="0"/>
              <a:t>Ring 3</a:t>
            </a:r>
          </a:p>
        </p:txBody>
      </p:sp>
      <p:sp>
        <p:nvSpPr>
          <p:cNvPr id="22" name="Speech Bubble: Rectangle with Corners Rounded 21">
            <a:extLst>
              <a:ext uri="{FF2B5EF4-FFF2-40B4-BE49-F238E27FC236}">
                <a16:creationId xmlns:a16="http://schemas.microsoft.com/office/drawing/2014/main" id="{4D87BA13-F242-E1DF-FB94-6EDCDD5C2CE5}"/>
              </a:ext>
            </a:extLst>
          </p:cNvPr>
          <p:cNvSpPr/>
          <p:nvPr/>
        </p:nvSpPr>
        <p:spPr>
          <a:xfrm>
            <a:off x="10453036" y="192520"/>
            <a:ext cx="1478688" cy="319206"/>
          </a:xfrm>
          <a:prstGeom prst="wedgeRoundRectCallout">
            <a:avLst>
              <a:gd name="adj1" fmla="val -92177"/>
              <a:gd name="adj2" fmla="val 115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Application</a:t>
            </a:r>
          </a:p>
        </p:txBody>
      </p:sp>
      <p:sp>
        <p:nvSpPr>
          <p:cNvPr id="23" name="Speech Bubble: Rectangle with Corners Rounded 22">
            <a:extLst>
              <a:ext uri="{FF2B5EF4-FFF2-40B4-BE49-F238E27FC236}">
                <a16:creationId xmlns:a16="http://schemas.microsoft.com/office/drawing/2014/main" id="{D564E832-DE3A-1334-CB39-FC3D25FAC59F}"/>
              </a:ext>
            </a:extLst>
          </p:cNvPr>
          <p:cNvSpPr/>
          <p:nvPr/>
        </p:nvSpPr>
        <p:spPr>
          <a:xfrm>
            <a:off x="10700369" y="1206712"/>
            <a:ext cx="1231355" cy="319206"/>
          </a:xfrm>
          <a:prstGeom prst="wedgeRoundRectCallout">
            <a:avLst>
              <a:gd name="adj1" fmla="val -99429"/>
              <a:gd name="adj2" fmla="val -95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guest OS</a:t>
            </a:r>
          </a:p>
        </p:txBody>
      </p:sp>
    </p:spTree>
    <p:extLst>
      <p:ext uri="{BB962C8B-B14F-4D97-AF65-F5344CB8AC3E}">
        <p14:creationId xmlns:p14="http://schemas.microsoft.com/office/powerpoint/2010/main" val="3222476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E2C0-4816-DA04-4B9A-AF942DB9A787}"/>
              </a:ext>
            </a:extLst>
          </p:cNvPr>
          <p:cNvSpPr>
            <a:spLocks noGrp="1"/>
          </p:cNvSpPr>
          <p:nvPr>
            <p:ph type="title"/>
          </p:nvPr>
        </p:nvSpPr>
        <p:spPr/>
        <p:txBody>
          <a:bodyPr/>
          <a:lstStyle/>
          <a:p>
            <a:r>
              <a:rPr lang="en-IN" dirty="0"/>
              <a:t>Binary Translation</a:t>
            </a:r>
          </a:p>
        </p:txBody>
      </p:sp>
      <p:sp>
        <p:nvSpPr>
          <p:cNvPr id="3" name="Content Placeholder 2">
            <a:extLst>
              <a:ext uri="{FF2B5EF4-FFF2-40B4-BE49-F238E27FC236}">
                <a16:creationId xmlns:a16="http://schemas.microsoft.com/office/drawing/2014/main" id="{F19E04CD-C47A-12CC-2A5C-DE5C040D3564}"/>
              </a:ext>
            </a:extLst>
          </p:cNvPr>
          <p:cNvSpPr>
            <a:spLocks noGrp="1"/>
          </p:cNvSpPr>
          <p:nvPr>
            <p:ph idx="1"/>
          </p:nvPr>
        </p:nvSpPr>
        <p:spPr/>
        <p:txBody>
          <a:bodyPr/>
          <a:lstStyle/>
          <a:p>
            <a:r>
              <a:rPr lang="en-IN" dirty="0"/>
              <a:t>The </a:t>
            </a:r>
            <a:r>
              <a:rPr lang="en-IN" dirty="0">
                <a:solidFill>
                  <a:srgbClr val="C00000"/>
                </a:solidFill>
              </a:rPr>
              <a:t>hypervisor</a:t>
            </a:r>
            <a:r>
              <a:rPr lang="en-IN" dirty="0"/>
              <a:t> follows a read-ahead scheme. </a:t>
            </a:r>
          </a:p>
          <a:p>
            <a:pPr lvl="1"/>
            <a:r>
              <a:rPr lang="en-IN" dirty="0"/>
              <a:t>Whenever a </a:t>
            </a:r>
            <a:r>
              <a:rPr lang="en-IN" dirty="0">
                <a:solidFill>
                  <a:srgbClr val="00B050"/>
                </a:solidFill>
              </a:rPr>
              <a:t>new</a:t>
            </a:r>
            <a:r>
              <a:rPr lang="en-IN" dirty="0"/>
              <a:t> code page is accessed, a fault is generated (either the </a:t>
            </a:r>
            <a:r>
              <a:rPr lang="en-IN" dirty="0">
                <a:solidFill>
                  <a:srgbClr val="C00000"/>
                </a:solidFill>
              </a:rPr>
              <a:t>TLB</a:t>
            </a:r>
            <a:r>
              <a:rPr lang="en-IN" dirty="0"/>
              <a:t> entry is missing or the page is </a:t>
            </a:r>
            <a:r>
              <a:rPr lang="en-IN" dirty="0">
                <a:solidFill>
                  <a:srgbClr val="FF0000"/>
                </a:solidFill>
              </a:rPr>
              <a:t>marked</a:t>
            </a:r>
            <a:r>
              <a:rPr lang="en-IN" dirty="0"/>
              <a:t> non-accessible)</a:t>
            </a:r>
          </a:p>
          <a:p>
            <a:pPr lvl="1"/>
            <a:r>
              <a:rPr lang="en-IN" dirty="0"/>
              <a:t>The hypervisor </a:t>
            </a:r>
            <a:r>
              <a:rPr lang="en-IN" dirty="0">
                <a:solidFill>
                  <a:srgbClr val="FF0000"/>
                </a:solidFill>
              </a:rPr>
              <a:t>reads</a:t>
            </a:r>
            <a:r>
              <a:rPr lang="en-IN" dirty="0"/>
              <a:t> the page and a few more subsequent pages </a:t>
            </a:r>
          </a:p>
          <a:p>
            <a:pPr lvl="1"/>
            <a:r>
              <a:rPr lang="en-IN" dirty="0"/>
              <a:t>It </a:t>
            </a:r>
            <a:r>
              <a:rPr lang="en-IN" dirty="0">
                <a:solidFill>
                  <a:srgbClr val="0070C0"/>
                </a:solidFill>
              </a:rPr>
              <a:t>scans</a:t>
            </a:r>
            <a:r>
              <a:rPr lang="en-IN" dirty="0"/>
              <a:t> all the instructions.</a:t>
            </a:r>
          </a:p>
          <a:p>
            <a:pPr lvl="1"/>
            <a:r>
              <a:rPr lang="en-IN" dirty="0"/>
              <a:t>If there is a </a:t>
            </a:r>
            <a:r>
              <a:rPr lang="en-IN" dirty="0">
                <a:solidFill>
                  <a:srgbClr val="7030A0"/>
                </a:solidFill>
              </a:rPr>
              <a:t>sensitive</a:t>
            </a:r>
            <a:r>
              <a:rPr lang="en-IN" dirty="0"/>
              <a:t> instruction (changes its </a:t>
            </a:r>
            <a:r>
              <a:rPr lang="en-IN" dirty="0" err="1">
                <a:solidFill>
                  <a:schemeClr val="accent2">
                    <a:lumMod val="75000"/>
                  </a:schemeClr>
                </a:solidFill>
              </a:rPr>
              <a:t>behavior</a:t>
            </a:r>
            <a:r>
              <a:rPr lang="en-IN" dirty="0"/>
              <a:t> based on the privilege level), </a:t>
            </a:r>
            <a:r>
              <a:rPr lang="en-IN" dirty="0">
                <a:solidFill>
                  <a:srgbClr val="C00000"/>
                </a:solidFill>
              </a:rPr>
              <a:t>replace</a:t>
            </a:r>
            <a:r>
              <a:rPr lang="en-IN" dirty="0"/>
              <a:t> it with an alternative sequence </a:t>
            </a:r>
          </a:p>
          <a:p>
            <a:pPr lvl="1"/>
            <a:r>
              <a:rPr lang="en-IN" dirty="0"/>
              <a:t>Make it </a:t>
            </a:r>
            <a:r>
              <a:rPr lang="en-IN" dirty="0">
                <a:solidFill>
                  <a:srgbClr val="0070C0"/>
                </a:solidFill>
              </a:rPr>
              <a:t>generate</a:t>
            </a:r>
            <a:r>
              <a:rPr lang="en-IN" dirty="0"/>
              <a:t> a trap or make the </a:t>
            </a:r>
            <a:r>
              <a:rPr lang="en-IN" dirty="0" err="1">
                <a:solidFill>
                  <a:srgbClr val="00B050"/>
                </a:solidFill>
              </a:rPr>
              <a:t>behavior</a:t>
            </a:r>
            <a:r>
              <a:rPr lang="en-IN" dirty="0"/>
              <a:t> the </a:t>
            </a:r>
            <a:r>
              <a:rPr lang="en-IN" dirty="0">
                <a:solidFill>
                  <a:srgbClr val="0070C0"/>
                </a:solidFill>
              </a:rPr>
              <a:t>same</a:t>
            </a:r>
            <a:r>
              <a:rPr lang="en-IN" dirty="0"/>
              <a:t> (guest &amp; kernel)</a:t>
            </a:r>
          </a:p>
        </p:txBody>
      </p:sp>
      <p:sp>
        <p:nvSpPr>
          <p:cNvPr id="4" name="Footer Placeholder 3">
            <a:extLst>
              <a:ext uri="{FF2B5EF4-FFF2-40B4-BE49-F238E27FC236}">
                <a16:creationId xmlns:a16="http://schemas.microsoft.com/office/drawing/2014/main" id="{81EFF05B-96B8-13EA-038D-7298E8748BD0}"/>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B9701CB-0E11-C188-3D04-DF8A6F32A35E}"/>
              </a:ext>
            </a:extLst>
          </p:cNvPr>
          <p:cNvSpPr>
            <a:spLocks noGrp="1"/>
          </p:cNvSpPr>
          <p:nvPr>
            <p:ph type="sldNum" sz="quarter" idx="12"/>
          </p:nvPr>
        </p:nvSpPr>
        <p:spPr/>
        <p:txBody>
          <a:bodyPr/>
          <a:lstStyle/>
          <a:p>
            <a:fld id="{330EA680-D336-4FF7-8B7A-9848BB0A1C32}" type="slidenum">
              <a:rPr lang="en-US" smtClean="0"/>
              <a:t>91</a:t>
            </a:fld>
            <a:endParaRPr lang="en-US"/>
          </a:p>
        </p:txBody>
      </p:sp>
      <p:pic>
        <p:nvPicPr>
          <p:cNvPr id="6" name="Picture 5">
            <a:extLst>
              <a:ext uri="{FF2B5EF4-FFF2-40B4-BE49-F238E27FC236}">
                <a16:creationId xmlns:a16="http://schemas.microsoft.com/office/drawing/2014/main" id="{35908C64-8478-0698-AFE7-084D026C2620}"/>
              </a:ext>
            </a:extLst>
          </p:cNvPr>
          <p:cNvPicPr>
            <a:picLocks noChangeAspect="1"/>
          </p:cNvPicPr>
          <p:nvPr/>
        </p:nvPicPr>
        <p:blipFill>
          <a:blip r:embed="rId2"/>
          <a:stretch>
            <a:fillRect/>
          </a:stretch>
        </p:blipFill>
        <p:spPr>
          <a:xfrm>
            <a:off x="9298527" y="53237"/>
            <a:ext cx="1695538" cy="1637451"/>
          </a:xfrm>
          <a:prstGeom prst="rect">
            <a:avLst/>
          </a:prstGeom>
        </p:spPr>
      </p:pic>
    </p:spTree>
    <p:extLst>
      <p:ext uri="{BB962C8B-B14F-4D97-AF65-F5344CB8AC3E}">
        <p14:creationId xmlns:p14="http://schemas.microsoft.com/office/powerpoint/2010/main" val="3628224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E2DA-9468-45CC-2EED-801C2F818873}"/>
              </a:ext>
            </a:extLst>
          </p:cNvPr>
          <p:cNvSpPr>
            <a:spLocks noGrp="1"/>
          </p:cNvSpPr>
          <p:nvPr>
            <p:ph type="title"/>
          </p:nvPr>
        </p:nvSpPr>
        <p:spPr>
          <a:xfrm>
            <a:off x="1527719" y="175312"/>
            <a:ext cx="9751243" cy="1325563"/>
          </a:xfrm>
        </p:spPr>
        <p:txBody>
          <a:bodyPr/>
          <a:lstStyle/>
          <a:p>
            <a:r>
              <a:rPr lang="en-IN" dirty="0"/>
              <a:t>What about memory?</a:t>
            </a:r>
          </a:p>
        </p:txBody>
      </p:sp>
      <p:graphicFrame>
        <p:nvGraphicFramePr>
          <p:cNvPr id="11" name="Table 11">
            <a:extLst>
              <a:ext uri="{FF2B5EF4-FFF2-40B4-BE49-F238E27FC236}">
                <a16:creationId xmlns:a16="http://schemas.microsoft.com/office/drawing/2014/main" id="{B52DF4DB-31E6-DB0E-00E5-9F6C8799F011}"/>
              </a:ext>
            </a:extLst>
          </p:cNvPr>
          <p:cNvGraphicFramePr>
            <a:graphicFrameLocks noGrp="1"/>
          </p:cNvGraphicFramePr>
          <p:nvPr>
            <p:ph idx="1"/>
            <p:extLst>
              <p:ext uri="{D42A27DB-BD31-4B8C-83A1-F6EECF244321}">
                <p14:modId xmlns:p14="http://schemas.microsoft.com/office/powerpoint/2010/main" val="3036549468"/>
              </p:ext>
            </p:extLst>
          </p:nvPr>
        </p:nvGraphicFramePr>
        <p:xfrm>
          <a:off x="7909089" y="1342460"/>
          <a:ext cx="3892727" cy="2286000"/>
        </p:xfrm>
        <a:graphic>
          <a:graphicData uri="http://schemas.openxmlformats.org/drawingml/2006/table">
            <a:tbl>
              <a:tblPr firstRow="1" bandRow="1">
                <a:tableStyleId>{5C22544A-7EE6-4342-B048-85BDC9FD1C3A}</a:tableStyleId>
              </a:tblPr>
              <a:tblGrid>
                <a:gridCol w="952108">
                  <a:extLst>
                    <a:ext uri="{9D8B030D-6E8A-4147-A177-3AD203B41FA5}">
                      <a16:colId xmlns:a16="http://schemas.microsoft.com/office/drawing/2014/main" val="2033958381"/>
                    </a:ext>
                  </a:extLst>
                </a:gridCol>
                <a:gridCol w="2940619">
                  <a:extLst>
                    <a:ext uri="{9D8B030D-6E8A-4147-A177-3AD203B41FA5}">
                      <a16:colId xmlns:a16="http://schemas.microsoft.com/office/drawing/2014/main" val="367477082"/>
                    </a:ext>
                  </a:extLst>
                </a:gridCol>
              </a:tblGrid>
              <a:tr h="370840">
                <a:tc>
                  <a:txBody>
                    <a:bodyPr/>
                    <a:lstStyle/>
                    <a:p>
                      <a:r>
                        <a:rPr lang="en-IN" sz="2400" dirty="0"/>
                        <a:t>Type</a:t>
                      </a:r>
                    </a:p>
                  </a:txBody>
                  <a:tcPr/>
                </a:tc>
                <a:tc>
                  <a:txBody>
                    <a:bodyPr/>
                    <a:lstStyle/>
                    <a:p>
                      <a:r>
                        <a:rPr lang="en-IN" sz="2400" dirty="0"/>
                        <a:t>Explanation</a:t>
                      </a:r>
                    </a:p>
                  </a:txBody>
                  <a:tcPr/>
                </a:tc>
                <a:extLst>
                  <a:ext uri="{0D108BD9-81ED-4DB2-BD59-A6C34878D82A}">
                    <a16:rowId xmlns:a16="http://schemas.microsoft.com/office/drawing/2014/main" val="1540243262"/>
                  </a:ext>
                </a:extLst>
              </a:tr>
              <a:tr h="370840">
                <a:tc>
                  <a:txBody>
                    <a:bodyPr/>
                    <a:lstStyle/>
                    <a:p>
                      <a:r>
                        <a:rPr lang="en-IN" sz="2400" dirty="0"/>
                        <a:t>GVA</a:t>
                      </a:r>
                    </a:p>
                  </a:txBody>
                  <a:tcPr/>
                </a:tc>
                <a:tc>
                  <a:txBody>
                    <a:bodyPr/>
                    <a:lstStyle/>
                    <a:p>
                      <a:r>
                        <a:rPr lang="en-IN" sz="2400" dirty="0"/>
                        <a:t>Guest virtual </a:t>
                      </a:r>
                      <a:r>
                        <a:rPr lang="en-IN" sz="2400" dirty="0" err="1"/>
                        <a:t>addr</a:t>
                      </a:r>
                      <a:r>
                        <a:rPr lang="en-IN" sz="2400" dirty="0"/>
                        <a:t>. </a:t>
                      </a:r>
                    </a:p>
                  </a:txBody>
                  <a:tcPr/>
                </a:tc>
                <a:extLst>
                  <a:ext uri="{0D108BD9-81ED-4DB2-BD59-A6C34878D82A}">
                    <a16:rowId xmlns:a16="http://schemas.microsoft.com/office/drawing/2014/main" val="733627327"/>
                  </a:ext>
                </a:extLst>
              </a:tr>
              <a:tr h="370840">
                <a:tc>
                  <a:txBody>
                    <a:bodyPr/>
                    <a:lstStyle/>
                    <a:p>
                      <a:r>
                        <a:rPr lang="en-IN" sz="2400" dirty="0"/>
                        <a:t>GPA</a:t>
                      </a:r>
                    </a:p>
                  </a:txBody>
                  <a:tcPr/>
                </a:tc>
                <a:tc>
                  <a:txBody>
                    <a:bodyPr/>
                    <a:lstStyle/>
                    <a:p>
                      <a:r>
                        <a:rPr lang="en-IN" sz="2400" dirty="0"/>
                        <a:t>Guest physical </a:t>
                      </a:r>
                      <a:r>
                        <a:rPr lang="en-IN" sz="2400" dirty="0" err="1"/>
                        <a:t>addr</a:t>
                      </a:r>
                      <a:r>
                        <a:rPr lang="en-IN" sz="2400" dirty="0"/>
                        <a:t>.</a:t>
                      </a:r>
                    </a:p>
                  </a:txBody>
                  <a:tcPr/>
                </a:tc>
                <a:extLst>
                  <a:ext uri="{0D108BD9-81ED-4DB2-BD59-A6C34878D82A}">
                    <a16:rowId xmlns:a16="http://schemas.microsoft.com/office/drawing/2014/main" val="2292313691"/>
                  </a:ext>
                </a:extLst>
              </a:tr>
              <a:tr h="370840">
                <a:tc>
                  <a:txBody>
                    <a:bodyPr/>
                    <a:lstStyle/>
                    <a:p>
                      <a:r>
                        <a:rPr lang="en-IN" sz="2400" dirty="0"/>
                        <a:t>HVA</a:t>
                      </a:r>
                    </a:p>
                  </a:txBody>
                  <a:tcPr/>
                </a:tc>
                <a:tc>
                  <a:txBody>
                    <a:bodyPr/>
                    <a:lstStyle/>
                    <a:p>
                      <a:r>
                        <a:rPr lang="en-IN" sz="2400" dirty="0"/>
                        <a:t>Host virtual </a:t>
                      </a:r>
                      <a:r>
                        <a:rPr lang="en-IN" sz="2400" dirty="0" err="1"/>
                        <a:t>addr</a:t>
                      </a:r>
                      <a:r>
                        <a:rPr lang="en-IN" sz="2400" dirty="0"/>
                        <a:t>.</a:t>
                      </a:r>
                    </a:p>
                  </a:txBody>
                  <a:tcPr/>
                </a:tc>
                <a:extLst>
                  <a:ext uri="{0D108BD9-81ED-4DB2-BD59-A6C34878D82A}">
                    <a16:rowId xmlns:a16="http://schemas.microsoft.com/office/drawing/2014/main" val="1448471458"/>
                  </a:ext>
                </a:extLst>
              </a:tr>
              <a:tr h="370840">
                <a:tc>
                  <a:txBody>
                    <a:bodyPr/>
                    <a:lstStyle/>
                    <a:p>
                      <a:r>
                        <a:rPr lang="en-IN" sz="2400" dirty="0"/>
                        <a:t>HPA</a:t>
                      </a:r>
                    </a:p>
                  </a:txBody>
                  <a:tcPr/>
                </a:tc>
                <a:tc>
                  <a:txBody>
                    <a:bodyPr/>
                    <a:lstStyle/>
                    <a:p>
                      <a:r>
                        <a:rPr lang="en-IN" sz="2400" dirty="0"/>
                        <a:t>Host physical </a:t>
                      </a:r>
                      <a:r>
                        <a:rPr lang="en-IN" sz="2400" dirty="0" err="1"/>
                        <a:t>addr</a:t>
                      </a:r>
                      <a:r>
                        <a:rPr lang="en-IN" sz="2400" dirty="0"/>
                        <a:t>.</a:t>
                      </a:r>
                    </a:p>
                  </a:txBody>
                  <a:tcPr/>
                </a:tc>
                <a:extLst>
                  <a:ext uri="{0D108BD9-81ED-4DB2-BD59-A6C34878D82A}">
                    <a16:rowId xmlns:a16="http://schemas.microsoft.com/office/drawing/2014/main" val="2220718482"/>
                  </a:ext>
                </a:extLst>
              </a:tr>
            </a:tbl>
          </a:graphicData>
        </a:graphic>
      </p:graphicFrame>
      <p:sp>
        <p:nvSpPr>
          <p:cNvPr id="4" name="Footer Placeholder 3">
            <a:extLst>
              <a:ext uri="{FF2B5EF4-FFF2-40B4-BE49-F238E27FC236}">
                <a16:creationId xmlns:a16="http://schemas.microsoft.com/office/drawing/2014/main" id="{F1C918D0-2477-3BD3-AE77-D135CE6FECC3}"/>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0D015572-1076-6D63-3E54-E8E9D83C72CE}"/>
              </a:ext>
            </a:extLst>
          </p:cNvPr>
          <p:cNvSpPr>
            <a:spLocks noGrp="1"/>
          </p:cNvSpPr>
          <p:nvPr>
            <p:ph type="sldNum" sz="quarter" idx="12"/>
          </p:nvPr>
        </p:nvSpPr>
        <p:spPr/>
        <p:txBody>
          <a:bodyPr/>
          <a:lstStyle/>
          <a:p>
            <a:fld id="{330EA680-D336-4FF7-8B7A-9848BB0A1C32}" type="slidenum">
              <a:rPr lang="en-US" smtClean="0"/>
              <a:t>92</a:t>
            </a:fld>
            <a:endParaRPr lang="en-US"/>
          </a:p>
        </p:txBody>
      </p:sp>
      <p:pic>
        <p:nvPicPr>
          <p:cNvPr id="6" name="Picture 5" descr="Icon&#10;&#10;Description automatically generated">
            <a:extLst>
              <a:ext uri="{FF2B5EF4-FFF2-40B4-BE49-F238E27FC236}">
                <a16:creationId xmlns:a16="http://schemas.microsoft.com/office/drawing/2014/main" id="{261DC4B7-F780-6450-FEF5-72214593AF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347" y="390077"/>
            <a:ext cx="896032" cy="896032"/>
          </a:xfrm>
          <a:prstGeom prst="rect">
            <a:avLst/>
          </a:prstGeom>
        </p:spPr>
      </p:pic>
      <p:sp>
        <p:nvSpPr>
          <p:cNvPr id="7" name="Rectangle: Rounded Corners 6">
            <a:extLst>
              <a:ext uri="{FF2B5EF4-FFF2-40B4-BE49-F238E27FC236}">
                <a16:creationId xmlns:a16="http://schemas.microsoft.com/office/drawing/2014/main" id="{ADFEC0BF-2E95-2602-4FAA-C1B9A71BAB6F}"/>
              </a:ext>
            </a:extLst>
          </p:cNvPr>
          <p:cNvSpPr/>
          <p:nvPr/>
        </p:nvSpPr>
        <p:spPr>
          <a:xfrm>
            <a:off x="4703975" y="2164287"/>
            <a:ext cx="2554664" cy="7488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Guest OS</a:t>
            </a:r>
          </a:p>
        </p:txBody>
      </p:sp>
      <p:sp>
        <p:nvSpPr>
          <p:cNvPr id="8" name="Rectangle: Rounded Corners 7">
            <a:extLst>
              <a:ext uri="{FF2B5EF4-FFF2-40B4-BE49-F238E27FC236}">
                <a16:creationId xmlns:a16="http://schemas.microsoft.com/office/drawing/2014/main" id="{F4CD9D93-E78C-544E-7AD3-773ED25E6BC5}"/>
              </a:ext>
            </a:extLst>
          </p:cNvPr>
          <p:cNvSpPr/>
          <p:nvPr/>
        </p:nvSpPr>
        <p:spPr>
          <a:xfrm>
            <a:off x="4703975" y="2983931"/>
            <a:ext cx="2554664" cy="748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Host OS</a:t>
            </a:r>
          </a:p>
        </p:txBody>
      </p:sp>
      <p:sp>
        <p:nvSpPr>
          <p:cNvPr id="9" name="Rectangle: Rounded Corners 8">
            <a:extLst>
              <a:ext uri="{FF2B5EF4-FFF2-40B4-BE49-F238E27FC236}">
                <a16:creationId xmlns:a16="http://schemas.microsoft.com/office/drawing/2014/main" id="{90D1808D-DC70-D4C3-3C08-54235D4044BE}"/>
              </a:ext>
            </a:extLst>
          </p:cNvPr>
          <p:cNvSpPr/>
          <p:nvPr/>
        </p:nvSpPr>
        <p:spPr>
          <a:xfrm>
            <a:off x="4703975" y="1344643"/>
            <a:ext cx="2554664" cy="74880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Guest Application</a:t>
            </a:r>
          </a:p>
        </p:txBody>
      </p:sp>
      <p:sp>
        <p:nvSpPr>
          <p:cNvPr id="12" name="Rectangle: Rounded Corners 11">
            <a:extLst>
              <a:ext uri="{FF2B5EF4-FFF2-40B4-BE49-F238E27FC236}">
                <a16:creationId xmlns:a16="http://schemas.microsoft.com/office/drawing/2014/main" id="{6345545B-DB16-4B69-C712-38A838918767}"/>
              </a:ext>
            </a:extLst>
          </p:cNvPr>
          <p:cNvSpPr/>
          <p:nvPr/>
        </p:nvSpPr>
        <p:spPr>
          <a:xfrm>
            <a:off x="196600" y="4033939"/>
            <a:ext cx="4818161" cy="2197179"/>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457200" indent="-457200">
              <a:buAutoNum type="arabicPeriod"/>
            </a:pPr>
            <a:r>
              <a:rPr lang="en-IN" sz="2400" dirty="0">
                <a:solidFill>
                  <a:schemeClr val="accent2">
                    <a:lumMod val="75000"/>
                  </a:schemeClr>
                </a:solidFill>
              </a:rPr>
              <a:t>TLB miss </a:t>
            </a:r>
            <a:r>
              <a:rPr lang="en-IN" sz="2400" dirty="0">
                <a:sym typeface="Wingdings" panose="05000000000000000000" pitchFamily="2" charset="2"/>
              </a:rPr>
              <a:t> </a:t>
            </a:r>
            <a:r>
              <a:rPr lang="en-IN" sz="2400" dirty="0">
                <a:solidFill>
                  <a:srgbClr val="0070C0"/>
                </a:solidFill>
                <a:sym typeface="Wingdings" panose="05000000000000000000" pitchFamily="2" charset="2"/>
              </a:rPr>
              <a:t>walk</a:t>
            </a:r>
            <a:r>
              <a:rPr lang="en-IN" sz="2400" dirty="0">
                <a:sym typeface="Wingdings" panose="05000000000000000000" pitchFamily="2" charset="2"/>
              </a:rPr>
              <a:t> the guest and </a:t>
            </a:r>
            <a:r>
              <a:rPr lang="en-IN" sz="2400" dirty="0">
                <a:solidFill>
                  <a:srgbClr val="FF0000"/>
                </a:solidFill>
                <a:sym typeface="Wingdings" panose="05000000000000000000" pitchFamily="2" charset="2"/>
              </a:rPr>
              <a:t>host</a:t>
            </a:r>
            <a:r>
              <a:rPr lang="en-IN" sz="2400" dirty="0">
                <a:sym typeface="Wingdings" panose="05000000000000000000" pitchFamily="2" charset="2"/>
              </a:rPr>
              <a:t> page tables. (</a:t>
            </a:r>
            <a:r>
              <a:rPr lang="en-IN" sz="2400" dirty="0">
                <a:solidFill>
                  <a:srgbClr val="FF0000"/>
                </a:solidFill>
                <a:sym typeface="Wingdings" panose="05000000000000000000" pitchFamily="2" charset="2"/>
              </a:rPr>
              <a:t>slow</a:t>
            </a:r>
            <a:r>
              <a:rPr lang="en-IN" sz="2400" dirty="0">
                <a:solidFill>
                  <a:schemeClr val="tx1"/>
                </a:solidFill>
                <a:sym typeface="Wingdings" panose="05000000000000000000" pitchFamily="2" charset="2"/>
              </a:rPr>
              <a:t>)</a:t>
            </a:r>
          </a:p>
          <a:p>
            <a:pPr marL="457200" indent="-457200">
              <a:buAutoNum type="arabicPeriod"/>
            </a:pPr>
            <a:r>
              <a:rPr lang="en-IN" sz="2400" dirty="0">
                <a:sym typeface="Wingdings" panose="05000000000000000000" pitchFamily="2" charset="2"/>
              </a:rPr>
              <a:t>No need to </a:t>
            </a:r>
            <a:r>
              <a:rPr lang="en-IN" sz="2400" dirty="0">
                <a:solidFill>
                  <a:srgbClr val="C00000"/>
                </a:solidFill>
                <a:sym typeface="Wingdings" panose="05000000000000000000" pitchFamily="2" charset="2"/>
              </a:rPr>
              <a:t>track</a:t>
            </a:r>
            <a:r>
              <a:rPr lang="en-IN" sz="2400" dirty="0">
                <a:sym typeface="Wingdings" panose="05000000000000000000" pitchFamily="2" charset="2"/>
              </a:rPr>
              <a:t> guest page table modifications.</a:t>
            </a:r>
          </a:p>
          <a:p>
            <a:pPr marL="457200" indent="-457200">
              <a:buAutoNum type="arabicPeriod"/>
            </a:pPr>
            <a:r>
              <a:rPr lang="en-IN" sz="2400" dirty="0">
                <a:cs typeface="Calibri"/>
              </a:rPr>
              <a:t>VMM maintains only 1 page table.</a:t>
            </a:r>
          </a:p>
        </p:txBody>
      </p:sp>
      <p:sp>
        <p:nvSpPr>
          <p:cNvPr id="13" name="Rectangle: Rounded Corners 12">
            <a:extLst>
              <a:ext uri="{FF2B5EF4-FFF2-40B4-BE49-F238E27FC236}">
                <a16:creationId xmlns:a16="http://schemas.microsoft.com/office/drawing/2014/main" id="{7DC225BD-DAA5-2BA1-8F9C-555B27AFB346}"/>
              </a:ext>
            </a:extLst>
          </p:cNvPr>
          <p:cNvSpPr/>
          <p:nvPr/>
        </p:nvSpPr>
        <p:spPr>
          <a:xfrm>
            <a:off x="5986915" y="4156451"/>
            <a:ext cx="5805652" cy="2199899"/>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r>
              <a:rPr lang="en-IN" sz="2400" dirty="0"/>
              <a:t>1. The </a:t>
            </a:r>
            <a:r>
              <a:rPr lang="en-IN" sz="2400" dirty="0">
                <a:solidFill>
                  <a:srgbClr val="00B050"/>
                </a:solidFill>
              </a:rPr>
              <a:t>VMM</a:t>
            </a:r>
            <a:r>
              <a:rPr lang="en-IN" sz="2400" dirty="0"/>
              <a:t> builds a GVA </a:t>
            </a:r>
            <a:r>
              <a:rPr lang="en-IN" sz="2400" dirty="0">
                <a:sym typeface="Wingdings" panose="05000000000000000000" pitchFamily="2" charset="2"/>
              </a:rPr>
              <a:t> HPA </a:t>
            </a:r>
            <a:r>
              <a:rPr lang="en-IN" sz="2400" dirty="0">
                <a:solidFill>
                  <a:srgbClr val="0070C0"/>
                </a:solidFill>
                <a:sym typeface="Wingdings" panose="05000000000000000000" pitchFamily="2" charset="2"/>
              </a:rPr>
              <a:t>page table </a:t>
            </a:r>
            <a:r>
              <a:rPr lang="en-IN" sz="2400" dirty="0">
                <a:solidFill>
                  <a:schemeClr val="tx1"/>
                </a:solidFill>
                <a:sym typeface="Wingdings" panose="05000000000000000000" pitchFamily="2" charset="2"/>
              </a:rPr>
              <a:t>(one per guest process)</a:t>
            </a:r>
            <a:r>
              <a:rPr lang="en-IN" sz="2400" dirty="0">
                <a:solidFill>
                  <a:srgbClr val="0070C0"/>
                </a:solidFill>
                <a:sym typeface="Wingdings" panose="05000000000000000000" pitchFamily="2" charset="2"/>
              </a:rPr>
              <a:t>.</a:t>
            </a:r>
            <a:endParaRPr lang="en-IN" sz="2400" dirty="0">
              <a:cs typeface="Calibri"/>
            </a:endParaRPr>
          </a:p>
          <a:p>
            <a:r>
              <a:rPr lang="en-IN" sz="2400" dirty="0">
                <a:sym typeface="Wingdings" panose="05000000000000000000" pitchFamily="2" charset="2"/>
              </a:rPr>
              <a:t>2. Keeps the </a:t>
            </a:r>
            <a:r>
              <a:rPr lang="en-IN" sz="2400" dirty="0">
                <a:solidFill>
                  <a:srgbClr val="7030A0"/>
                </a:solidFill>
                <a:sym typeface="Wingdings" panose="05000000000000000000" pitchFamily="2" charset="2"/>
              </a:rPr>
              <a:t>shadow</a:t>
            </a:r>
            <a:r>
              <a:rPr lang="en-IN" sz="2400" dirty="0">
                <a:sym typeface="Wingdings" panose="05000000000000000000" pitchFamily="2" charset="2"/>
              </a:rPr>
              <a:t> page table consistent with both </a:t>
            </a:r>
            <a:r>
              <a:rPr lang="en-IN" sz="2400" dirty="0">
                <a:solidFill>
                  <a:srgbClr val="00B050"/>
                </a:solidFill>
                <a:sym typeface="Wingdings" panose="05000000000000000000" pitchFamily="2" charset="2"/>
              </a:rPr>
              <a:t>page tables</a:t>
            </a:r>
            <a:r>
              <a:rPr lang="en-IN" sz="2400" dirty="0">
                <a:sym typeface="Wingdings" panose="05000000000000000000" pitchFamily="2" charset="2"/>
              </a:rPr>
              <a:t>. </a:t>
            </a:r>
            <a:r>
              <a:rPr lang="en-IN" sz="2400" dirty="0">
                <a:solidFill>
                  <a:srgbClr val="C00000"/>
                </a:solidFill>
                <a:sym typeface="Wingdings" panose="05000000000000000000" pitchFamily="2" charset="2"/>
              </a:rPr>
              <a:t>TLB Miss</a:t>
            </a:r>
            <a:r>
              <a:rPr lang="en-IN" sz="2400" dirty="0">
                <a:sym typeface="Wingdings" panose="05000000000000000000" pitchFamily="2" charset="2"/>
              </a:rPr>
              <a:t>: Access just the </a:t>
            </a:r>
            <a:r>
              <a:rPr lang="en-IN"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Wingdings" panose="05000000000000000000" pitchFamily="2" charset="2"/>
              </a:rPr>
              <a:t>shadow</a:t>
            </a:r>
            <a:r>
              <a:rPr lang="en-IN" sz="2400" dirty="0">
                <a:sym typeface="Wingdings" panose="05000000000000000000" pitchFamily="2" charset="2"/>
              </a:rPr>
              <a:t> page table (</a:t>
            </a:r>
            <a:r>
              <a:rPr lang="en-IN" sz="2400" i="1" dirty="0">
                <a:solidFill>
                  <a:srgbClr val="0070C0"/>
                </a:solidFill>
                <a:sym typeface="Wingdings" panose="05000000000000000000" pitchFamily="2" charset="2"/>
              </a:rPr>
              <a:t>fast</a:t>
            </a:r>
            <a:r>
              <a:rPr lang="en-IN" sz="2400" dirty="0">
                <a:sym typeface="Wingdings" panose="05000000000000000000" pitchFamily="2" charset="2"/>
              </a:rPr>
              <a:t>) </a:t>
            </a:r>
          </a:p>
          <a:p>
            <a:r>
              <a:rPr lang="en-IN" sz="2400" dirty="0">
                <a:sym typeface="Wingdings" panose="05000000000000000000" pitchFamily="2" charset="2"/>
              </a:rPr>
              <a:t>3. Track every </a:t>
            </a:r>
            <a:r>
              <a:rPr lang="en-IN" sz="2400" dirty="0">
                <a:solidFill>
                  <a:srgbClr val="C00000"/>
                </a:solidFill>
                <a:sym typeface="Wingdings" panose="05000000000000000000" pitchFamily="2" charset="2"/>
              </a:rPr>
              <a:t>guest</a:t>
            </a:r>
            <a:r>
              <a:rPr lang="en-IN" sz="2400" dirty="0">
                <a:sym typeface="Wingdings" panose="05000000000000000000" pitchFamily="2" charset="2"/>
              </a:rPr>
              <a:t> page table </a:t>
            </a:r>
            <a:r>
              <a:rPr lang="en-IN" sz="2400" dirty="0">
                <a:solidFill>
                  <a:srgbClr val="00B050"/>
                </a:solidFill>
                <a:sym typeface="Wingdings" panose="05000000000000000000" pitchFamily="2" charset="2"/>
              </a:rPr>
              <a:t>update</a:t>
            </a:r>
            <a:endParaRPr lang="en-IN" sz="2400" dirty="0">
              <a:solidFill>
                <a:srgbClr val="00B050"/>
              </a:solidFill>
            </a:endParaRPr>
          </a:p>
        </p:txBody>
      </p:sp>
      <p:sp>
        <p:nvSpPr>
          <p:cNvPr id="14" name="Rectangle 13">
            <a:extLst>
              <a:ext uri="{FF2B5EF4-FFF2-40B4-BE49-F238E27FC236}">
                <a16:creationId xmlns:a16="http://schemas.microsoft.com/office/drawing/2014/main" id="{523FA899-E198-BC70-73B1-710F9B8BA40E}"/>
              </a:ext>
            </a:extLst>
          </p:cNvPr>
          <p:cNvSpPr/>
          <p:nvPr/>
        </p:nvSpPr>
        <p:spPr>
          <a:xfrm>
            <a:off x="1297756" y="3632619"/>
            <a:ext cx="2558592" cy="44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Nested paging</a:t>
            </a:r>
          </a:p>
        </p:txBody>
      </p:sp>
      <p:sp>
        <p:nvSpPr>
          <p:cNvPr id="15" name="Rectangle 14">
            <a:extLst>
              <a:ext uri="{FF2B5EF4-FFF2-40B4-BE49-F238E27FC236}">
                <a16:creationId xmlns:a16="http://schemas.microsoft.com/office/drawing/2014/main" id="{F45A6EAA-9066-DE88-0D73-47256F3BCE84}"/>
              </a:ext>
            </a:extLst>
          </p:cNvPr>
          <p:cNvSpPr/>
          <p:nvPr/>
        </p:nvSpPr>
        <p:spPr>
          <a:xfrm>
            <a:off x="7856075" y="3753692"/>
            <a:ext cx="2558592" cy="44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Shadow paging</a:t>
            </a:r>
          </a:p>
        </p:txBody>
      </p:sp>
      <p:sp>
        <p:nvSpPr>
          <p:cNvPr id="16" name="Rectangle 15">
            <a:extLst>
              <a:ext uri="{FF2B5EF4-FFF2-40B4-BE49-F238E27FC236}">
                <a16:creationId xmlns:a16="http://schemas.microsoft.com/office/drawing/2014/main" id="{688AC574-8488-3B86-B694-34CA4EA4A1E7}"/>
              </a:ext>
            </a:extLst>
          </p:cNvPr>
          <p:cNvSpPr/>
          <p:nvPr/>
        </p:nvSpPr>
        <p:spPr>
          <a:xfrm>
            <a:off x="1602556" y="1904214"/>
            <a:ext cx="1957635" cy="584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TLB entry</a:t>
            </a:r>
          </a:p>
        </p:txBody>
      </p:sp>
      <p:sp>
        <p:nvSpPr>
          <p:cNvPr id="17" name="TextBox 16">
            <a:extLst>
              <a:ext uri="{FF2B5EF4-FFF2-40B4-BE49-F238E27FC236}">
                <a16:creationId xmlns:a16="http://schemas.microsoft.com/office/drawing/2014/main" id="{32ED6AF1-EDB4-D1C4-E3FE-E9C3619ADEBE}"/>
              </a:ext>
            </a:extLst>
          </p:cNvPr>
          <p:cNvSpPr txBox="1"/>
          <p:nvPr/>
        </p:nvSpPr>
        <p:spPr>
          <a:xfrm>
            <a:off x="1872793" y="2521527"/>
            <a:ext cx="1687398" cy="461665"/>
          </a:xfrm>
          <a:prstGeom prst="rect">
            <a:avLst/>
          </a:prstGeom>
          <a:noFill/>
        </p:spPr>
        <p:txBody>
          <a:bodyPr wrap="square" rtlCol="0">
            <a:spAutoFit/>
          </a:bodyPr>
          <a:lstStyle/>
          <a:p>
            <a:r>
              <a:rPr lang="en-IN" sz="2400" dirty="0"/>
              <a:t>GVA </a:t>
            </a:r>
            <a:r>
              <a:rPr lang="en-IN" sz="2400" dirty="0">
                <a:sym typeface="Wingdings" panose="05000000000000000000" pitchFamily="2" charset="2"/>
              </a:rPr>
              <a:t> HPA</a:t>
            </a:r>
            <a:endParaRPr lang="en-IN" sz="2400" dirty="0"/>
          </a:p>
        </p:txBody>
      </p:sp>
      <p:sp>
        <p:nvSpPr>
          <p:cNvPr id="3" name="Rectangle: Rounded Corners 2">
            <a:extLst>
              <a:ext uri="{FF2B5EF4-FFF2-40B4-BE49-F238E27FC236}">
                <a16:creationId xmlns:a16="http://schemas.microsoft.com/office/drawing/2014/main" id="{1C6B860A-370F-1260-561C-D54498DAA280}"/>
              </a:ext>
            </a:extLst>
          </p:cNvPr>
          <p:cNvSpPr/>
          <p:nvPr/>
        </p:nvSpPr>
        <p:spPr>
          <a:xfrm>
            <a:off x="6939815" y="500514"/>
            <a:ext cx="3474852" cy="53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Type 1 Hypervisors</a:t>
            </a:r>
          </a:p>
        </p:txBody>
      </p:sp>
    </p:spTree>
    <p:extLst>
      <p:ext uri="{BB962C8B-B14F-4D97-AF65-F5344CB8AC3E}">
        <p14:creationId xmlns:p14="http://schemas.microsoft.com/office/powerpoint/2010/main" val="37922011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DA5E-8A69-E6FD-A09B-145CBAE1C0FF}"/>
              </a:ext>
            </a:extLst>
          </p:cNvPr>
          <p:cNvSpPr>
            <a:spLocks noGrp="1"/>
          </p:cNvSpPr>
          <p:nvPr>
            <p:ph type="title"/>
          </p:nvPr>
        </p:nvSpPr>
        <p:spPr>
          <a:xfrm>
            <a:off x="276227" y="136525"/>
            <a:ext cx="10515600" cy="1325563"/>
          </a:xfrm>
        </p:spPr>
        <p:txBody>
          <a:bodyPr/>
          <a:lstStyle/>
          <a:p>
            <a:r>
              <a:rPr lang="en-IN" dirty="0"/>
              <a:t>I/O Virtualization</a:t>
            </a:r>
          </a:p>
        </p:txBody>
      </p:sp>
      <p:sp>
        <p:nvSpPr>
          <p:cNvPr id="4" name="Footer Placeholder 3">
            <a:extLst>
              <a:ext uri="{FF2B5EF4-FFF2-40B4-BE49-F238E27FC236}">
                <a16:creationId xmlns:a16="http://schemas.microsoft.com/office/drawing/2014/main" id="{73F5B294-8BD5-A5D9-62FD-764C1742187A}"/>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7B5821DC-7BD7-4C5D-EDB2-6A33C6369267}"/>
              </a:ext>
            </a:extLst>
          </p:cNvPr>
          <p:cNvSpPr>
            <a:spLocks noGrp="1"/>
          </p:cNvSpPr>
          <p:nvPr>
            <p:ph type="sldNum" sz="quarter" idx="12"/>
          </p:nvPr>
        </p:nvSpPr>
        <p:spPr/>
        <p:txBody>
          <a:bodyPr/>
          <a:lstStyle/>
          <a:p>
            <a:fld id="{330EA680-D336-4FF7-8B7A-9848BB0A1C32}" type="slidenum">
              <a:rPr lang="en-US" smtClean="0"/>
              <a:t>93</a:t>
            </a:fld>
            <a:endParaRPr lang="en-US"/>
          </a:p>
        </p:txBody>
      </p:sp>
      <p:pic>
        <p:nvPicPr>
          <p:cNvPr id="11" name="Content Placeholder 10" descr="A picture containing text, clock&#10;&#10;Description automatically generated">
            <a:extLst>
              <a:ext uri="{FF2B5EF4-FFF2-40B4-BE49-F238E27FC236}">
                <a16:creationId xmlns:a16="http://schemas.microsoft.com/office/drawing/2014/main" id="{759B1E7B-E46A-6872-30A2-4FB46C8AFF2B}"/>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78804" y="1180307"/>
            <a:ext cx="1952626" cy="1952626"/>
          </a:xfrm>
        </p:spPr>
      </p:pic>
      <p:pic>
        <p:nvPicPr>
          <p:cNvPr id="12" name="Content Placeholder 10" descr="A picture containing text, clock&#10;&#10;Description automatically generated">
            <a:extLst>
              <a:ext uri="{FF2B5EF4-FFF2-40B4-BE49-F238E27FC236}">
                <a16:creationId xmlns:a16="http://schemas.microsoft.com/office/drawing/2014/main" id="{A4614F97-71D7-C3AF-A3CF-5B3E6C73DE7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34214" y="714375"/>
            <a:ext cx="1952626" cy="1952626"/>
          </a:xfrm>
          <a:prstGeom prst="rect">
            <a:avLst/>
          </a:prstGeom>
        </p:spPr>
      </p:pic>
      <p:pic>
        <p:nvPicPr>
          <p:cNvPr id="13" name="Content Placeholder 10" descr="A picture containing text, clock&#10;&#10;Description automatically generated">
            <a:extLst>
              <a:ext uri="{FF2B5EF4-FFF2-40B4-BE49-F238E27FC236}">
                <a16:creationId xmlns:a16="http://schemas.microsoft.com/office/drawing/2014/main" id="{CD757F49-06C4-DC74-4A1C-2A076807E4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7974" y="994569"/>
            <a:ext cx="1952626" cy="1952626"/>
          </a:xfrm>
          <a:prstGeom prst="rect">
            <a:avLst/>
          </a:prstGeom>
        </p:spPr>
      </p:pic>
      <p:pic>
        <p:nvPicPr>
          <p:cNvPr id="14" name="Content Placeholder 10" descr="A picture containing text, clock&#10;&#10;Description automatically generated">
            <a:extLst>
              <a:ext uri="{FF2B5EF4-FFF2-40B4-BE49-F238E27FC236}">
                <a16:creationId xmlns:a16="http://schemas.microsoft.com/office/drawing/2014/main" id="{C0CA8672-02ED-FDCA-0344-C696DADC4AF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53124" y="1268412"/>
            <a:ext cx="1952626" cy="1952626"/>
          </a:xfrm>
          <a:prstGeom prst="rect">
            <a:avLst/>
          </a:prstGeom>
        </p:spPr>
      </p:pic>
      <p:sp>
        <p:nvSpPr>
          <p:cNvPr id="15" name="TextBox 14">
            <a:extLst>
              <a:ext uri="{FF2B5EF4-FFF2-40B4-BE49-F238E27FC236}">
                <a16:creationId xmlns:a16="http://schemas.microsoft.com/office/drawing/2014/main" id="{0A472876-4C02-1750-EDB9-B6B8F2F8E7E5}"/>
              </a:ext>
            </a:extLst>
          </p:cNvPr>
          <p:cNvSpPr txBox="1"/>
          <p:nvPr/>
        </p:nvSpPr>
        <p:spPr>
          <a:xfrm>
            <a:off x="2726532" y="3013501"/>
            <a:ext cx="6260308" cy="830997"/>
          </a:xfrm>
          <a:prstGeom prst="rect">
            <a:avLst/>
          </a:prstGeom>
          <a:noFill/>
        </p:spPr>
        <p:txBody>
          <a:bodyPr wrap="square" rtlCol="0">
            <a:spAutoFit/>
          </a:bodyPr>
          <a:lstStyle/>
          <a:p>
            <a:r>
              <a:rPr lang="en-IN" sz="2400" dirty="0"/>
              <a:t>One </a:t>
            </a:r>
            <a:r>
              <a:rPr lang="en-IN" sz="2400" dirty="0">
                <a:solidFill>
                  <a:srgbClr val="00B050"/>
                </a:solidFill>
              </a:rPr>
              <a:t>network</a:t>
            </a:r>
            <a:r>
              <a:rPr lang="en-IN" sz="2400" dirty="0"/>
              <a:t> card appears as several </a:t>
            </a:r>
            <a:r>
              <a:rPr lang="en-IN" sz="2400" dirty="0">
                <a:solidFill>
                  <a:srgbClr val="0070C0"/>
                </a:solidFill>
              </a:rPr>
              <a:t>virtual network cards</a:t>
            </a:r>
            <a:r>
              <a:rPr lang="en-IN" sz="2400" dirty="0"/>
              <a:t> (one for each </a:t>
            </a:r>
            <a:r>
              <a:rPr lang="en-IN" sz="2400" dirty="0">
                <a:solidFill>
                  <a:srgbClr val="7030A0"/>
                </a:solidFill>
              </a:rPr>
              <a:t>VM</a:t>
            </a:r>
            <a:r>
              <a:rPr lang="en-IN" sz="2400" dirty="0"/>
              <a:t>) </a:t>
            </a:r>
          </a:p>
        </p:txBody>
      </p:sp>
      <p:sp>
        <p:nvSpPr>
          <p:cNvPr id="16" name="TextBox 15">
            <a:extLst>
              <a:ext uri="{FF2B5EF4-FFF2-40B4-BE49-F238E27FC236}">
                <a16:creationId xmlns:a16="http://schemas.microsoft.com/office/drawing/2014/main" id="{1BA007C7-8ECF-43B9-149D-0F013A923F12}"/>
              </a:ext>
            </a:extLst>
          </p:cNvPr>
          <p:cNvSpPr txBox="1"/>
          <p:nvPr/>
        </p:nvSpPr>
        <p:spPr>
          <a:xfrm>
            <a:off x="832484" y="3990977"/>
            <a:ext cx="9798518" cy="1200329"/>
          </a:xfrm>
          <a:prstGeom prst="rect">
            <a:avLst/>
          </a:prstGeom>
          <a:noFill/>
        </p:spPr>
        <p:txBody>
          <a:bodyPr wrap="square" rtlCol="0">
            <a:spAutoFit/>
          </a:bodyPr>
          <a:lstStyle/>
          <a:p>
            <a:r>
              <a:rPr lang="en-IN" sz="2400" dirty="0">
                <a:solidFill>
                  <a:srgbClr val="0070C0"/>
                </a:solidFill>
              </a:rPr>
              <a:t>Emulation</a:t>
            </a:r>
            <a:r>
              <a:rPr lang="en-IN" sz="2400" dirty="0"/>
              <a:t>: The </a:t>
            </a:r>
            <a:r>
              <a:rPr lang="en-IN" sz="2400" dirty="0">
                <a:solidFill>
                  <a:srgbClr val="C00000"/>
                </a:solidFill>
              </a:rPr>
              <a:t>hypervisor</a:t>
            </a:r>
            <a:r>
              <a:rPr lang="en-IN" sz="2400" dirty="0"/>
              <a:t> traps every I/O instruction and </a:t>
            </a:r>
            <a:r>
              <a:rPr lang="en-IN" sz="2400" dirty="0">
                <a:solidFill>
                  <a:srgbClr val="C00000"/>
                </a:solidFill>
              </a:rPr>
              <a:t>memory-mapped </a:t>
            </a:r>
            <a:r>
              <a:rPr lang="en-IN" sz="2400" dirty="0" err="1">
                <a:solidFill>
                  <a:srgbClr val="00B050"/>
                </a:solidFill>
              </a:rPr>
              <a:t>ld</a:t>
            </a:r>
            <a:r>
              <a:rPr lang="en-IN" sz="2400" dirty="0">
                <a:solidFill>
                  <a:srgbClr val="00B050"/>
                </a:solidFill>
              </a:rPr>
              <a:t>/</a:t>
            </a:r>
            <a:r>
              <a:rPr lang="en-IN" sz="2400" dirty="0" err="1">
                <a:solidFill>
                  <a:srgbClr val="00B050"/>
                </a:solidFill>
              </a:rPr>
              <a:t>st</a:t>
            </a:r>
            <a:r>
              <a:rPr lang="en-IN" sz="2400" dirty="0">
                <a:solidFill>
                  <a:srgbClr val="00B050"/>
                </a:solidFill>
              </a:rPr>
              <a:t> </a:t>
            </a:r>
            <a:r>
              <a:rPr lang="en-IN" sz="2400" dirty="0"/>
              <a:t>instruction (make </a:t>
            </a:r>
            <a:r>
              <a:rPr lang="en-IN" sz="2400" dirty="0">
                <a:solidFill>
                  <a:srgbClr val="00B050"/>
                </a:solidFill>
              </a:rPr>
              <a:t>pages</a:t>
            </a:r>
            <a:r>
              <a:rPr lang="en-IN" sz="2400" dirty="0"/>
              <a:t> non-accessible). Follows the trap-and-emulate method. Every guest OS uses </a:t>
            </a:r>
            <a:r>
              <a:rPr lang="en-IN" sz="2400" dirty="0">
                <a:solidFill>
                  <a:srgbClr val="0070C0"/>
                </a:solidFill>
              </a:rPr>
              <a:t>emulated devices</a:t>
            </a:r>
            <a:r>
              <a:rPr lang="en-IN" sz="2400" dirty="0"/>
              <a:t>. [</a:t>
            </a:r>
            <a:r>
              <a:rPr lang="en-IN" sz="2400" dirty="0">
                <a:solidFill>
                  <a:srgbClr val="FF0000"/>
                </a:solidFill>
              </a:rPr>
              <a:t>slow</a:t>
            </a:r>
            <a:r>
              <a:rPr lang="en-IN" sz="2400" dirty="0"/>
              <a:t>]</a:t>
            </a:r>
          </a:p>
        </p:txBody>
      </p:sp>
      <p:sp>
        <p:nvSpPr>
          <p:cNvPr id="17" name="TextBox 16">
            <a:extLst>
              <a:ext uri="{FF2B5EF4-FFF2-40B4-BE49-F238E27FC236}">
                <a16:creationId xmlns:a16="http://schemas.microsoft.com/office/drawing/2014/main" id="{643C2DDF-257D-45DC-790C-F054B149B365}"/>
              </a:ext>
            </a:extLst>
          </p:cNvPr>
          <p:cNvSpPr txBox="1"/>
          <p:nvPr/>
        </p:nvSpPr>
        <p:spPr>
          <a:xfrm>
            <a:off x="832483" y="5221990"/>
            <a:ext cx="10342447" cy="1200329"/>
          </a:xfrm>
          <a:prstGeom prst="rect">
            <a:avLst/>
          </a:prstGeom>
          <a:noFill/>
        </p:spPr>
        <p:txBody>
          <a:bodyPr wrap="square" rtlCol="0">
            <a:spAutoFit/>
          </a:bodyPr>
          <a:lstStyle/>
          <a:p>
            <a:r>
              <a:rPr lang="en-IN" sz="2400" dirty="0">
                <a:solidFill>
                  <a:srgbClr val="C00000"/>
                </a:solidFill>
              </a:rPr>
              <a:t>With H/W support (PCI-X devices)</a:t>
            </a:r>
            <a:r>
              <a:rPr lang="en-IN" sz="2400" dirty="0"/>
              <a:t>: Use the SR-IOV and MR-IOV </a:t>
            </a:r>
            <a:r>
              <a:rPr lang="en-IN" sz="2400" dirty="0">
                <a:solidFill>
                  <a:srgbClr val="0070C0"/>
                </a:solidFill>
              </a:rPr>
              <a:t>protocols</a:t>
            </a:r>
            <a:r>
              <a:rPr lang="en-IN" sz="2400" dirty="0"/>
              <a:t>. A single device </a:t>
            </a:r>
            <a:r>
              <a:rPr lang="en-IN" sz="2400" dirty="0">
                <a:solidFill>
                  <a:srgbClr val="FF0000"/>
                </a:solidFill>
              </a:rPr>
              <a:t>exposes</a:t>
            </a:r>
            <a:r>
              <a:rPr lang="en-IN" sz="2400" dirty="0"/>
              <a:t> separate buffers (request queues), interrupts and DMA streams to each </a:t>
            </a:r>
            <a:r>
              <a:rPr lang="en-IN" sz="2400" dirty="0">
                <a:solidFill>
                  <a:srgbClr val="00B050"/>
                </a:solidFill>
              </a:rPr>
              <a:t>VM</a:t>
            </a:r>
            <a:r>
              <a:rPr lang="en-IN" sz="2400" dirty="0"/>
              <a:t>. MR-IOV allows sharing the </a:t>
            </a:r>
            <a:r>
              <a:rPr lang="en-IN" sz="2400" dirty="0">
                <a:solidFill>
                  <a:srgbClr val="7030A0"/>
                </a:solidFill>
              </a:rPr>
              <a:t>resources</a:t>
            </a:r>
            <a:r>
              <a:rPr lang="en-IN" sz="2400" dirty="0"/>
              <a:t> with multiple </a:t>
            </a:r>
            <a:r>
              <a:rPr lang="en-IN" sz="2400" dirty="0">
                <a:solidFill>
                  <a:schemeClr val="accent5">
                    <a:lumMod val="75000"/>
                  </a:schemeClr>
                </a:solidFill>
              </a:rPr>
              <a:t>computers</a:t>
            </a:r>
            <a:r>
              <a:rPr lang="en-IN" sz="2400" dirty="0"/>
              <a:t>.</a:t>
            </a:r>
          </a:p>
        </p:txBody>
      </p:sp>
    </p:spTree>
    <p:extLst>
      <p:ext uri="{BB962C8B-B14F-4D97-AF65-F5344CB8AC3E}">
        <p14:creationId xmlns:p14="http://schemas.microsoft.com/office/powerpoint/2010/main" val="25671301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684A-0A77-FABC-8C7B-6A38F2F3EC5A}"/>
              </a:ext>
            </a:extLst>
          </p:cNvPr>
          <p:cNvSpPr>
            <a:spLocks noGrp="1"/>
          </p:cNvSpPr>
          <p:nvPr>
            <p:ph type="title"/>
          </p:nvPr>
        </p:nvSpPr>
        <p:spPr>
          <a:xfrm>
            <a:off x="181043" y="0"/>
            <a:ext cx="10515600" cy="1325563"/>
          </a:xfrm>
        </p:spPr>
        <p:txBody>
          <a:bodyPr/>
          <a:lstStyle/>
          <a:p>
            <a:r>
              <a:rPr lang="en-IN" dirty="0"/>
              <a:t>Paravirtualization</a:t>
            </a:r>
          </a:p>
        </p:txBody>
      </p:sp>
      <p:sp>
        <p:nvSpPr>
          <p:cNvPr id="3" name="Content Placeholder 2">
            <a:extLst>
              <a:ext uri="{FF2B5EF4-FFF2-40B4-BE49-F238E27FC236}">
                <a16:creationId xmlns:a16="http://schemas.microsoft.com/office/drawing/2014/main" id="{0B29B79D-215F-72A5-F1EE-0615802963A0}"/>
              </a:ext>
            </a:extLst>
          </p:cNvPr>
          <p:cNvSpPr>
            <a:spLocks noGrp="1"/>
          </p:cNvSpPr>
          <p:nvPr>
            <p:ph idx="1"/>
          </p:nvPr>
        </p:nvSpPr>
        <p:spPr>
          <a:xfrm>
            <a:off x="467025" y="1780640"/>
            <a:ext cx="11257949" cy="4758272"/>
          </a:xfrm>
        </p:spPr>
        <p:txBody>
          <a:bodyPr>
            <a:normAutofit fontScale="92500" lnSpcReduction="10000"/>
          </a:bodyPr>
          <a:lstStyle/>
          <a:p>
            <a:r>
              <a:rPr lang="en-IN" sz="2400" dirty="0"/>
              <a:t>Xen [1] was the first popular para-virtualized </a:t>
            </a:r>
            <a:r>
              <a:rPr lang="en-IN" sz="2400" dirty="0">
                <a:solidFill>
                  <a:srgbClr val="7030A0"/>
                </a:solidFill>
              </a:rPr>
              <a:t>hypervisor</a:t>
            </a:r>
            <a:r>
              <a:rPr lang="en-IN" sz="2400" dirty="0"/>
              <a:t>. Guest OSes </a:t>
            </a:r>
            <a:r>
              <a:rPr lang="en-IN" sz="2400" dirty="0">
                <a:solidFill>
                  <a:srgbClr val="C00000"/>
                </a:solidFill>
              </a:rPr>
              <a:t>communicate</a:t>
            </a:r>
            <a:r>
              <a:rPr lang="en-IN" sz="2400" dirty="0"/>
              <a:t> via system calls (also known as </a:t>
            </a:r>
            <a:r>
              <a:rPr lang="en-IN" sz="2400" dirty="0" err="1">
                <a:solidFill>
                  <a:srgbClr val="FF0000"/>
                </a:solidFill>
              </a:rPr>
              <a:t>hypercalls</a:t>
            </a:r>
            <a:r>
              <a:rPr lang="en-IN" sz="2400" dirty="0"/>
              <a:t>). </a:t>
            </a:r>
          </a:p>
          <a:p>
            <a:r>
              <a:rPr lang="en-IN" sz="2400" dirty="0">
                <a:solidFill>
                  <a:srgbClr val="FF0000"/>
                </a:solidFill>
              </a:rPr>
              <a:t>Avoid</a:t>
            </a:r>
            <a:r>
              <a:rPr lang="en-IN" sz="2400" dirty="0"/>
              <a:t> instructions that change their </a:t>
            </a:r>
            <a:r>
              <a:rPr lang="en-IN" sz="2400" dirty="0" err="1">
                <a:solidFill>
                  <a:srgbClr val="C00000"/>
                </a:solidFill>
              </a:rPr>
              <a:t>behavior</a:t>
            </a:r>
            <a:r>
              <a:rPr lang="en-IN" sz="2400" dirty="0"/>
              <a:t> based on the privilege level</a:t>
            </a:r>
          </a:p>
          <a:p>
            <a:r>
              <a:rPr lang="en-IN" sz="2400" dirty="0"/>
              <a:t>Ensure that either all </a:t>
            </a:r>
            <a:r>
              <a:rPr lang="en-IN" sz="2400" dirty="0">
                <a:solidFill>
                  <a:srgbClr val="00B050"/>
                </a:solidFill>
              </a:rPr>
              <a:t>privileged</a:t>
            </a:r>
            <a:r>
              <a:rPr lang="en-IN" sz="2400" dirty="0"/>
              <a:t> instructions either trap in VM mode or are </a:t>
            </a:r>
            <a:r>
              <a:rPr lang="en-IN" sz="2400" dirty="0">
                <a:solidFill>
                  <a:srgbClr val="FF0000"/>
                </a:solidFill>
              </a:rPr>
              <a:t>replaced</a:t>
            </a:r>
            <a:r>
              <a:rPr lang="en-IN" sz="2400" dirty="0"/>
              <a:t> with </a:t>
            </a:r>
            <a:r>
              <a:rPr lang="en-IN" sz="2400" dirty="0">
                <a:solidFill>
                  <a:srgbClr val="7030A0"/>
                </a:solidFill>
              </a:rPr>
              <a:t>non-privileged variants </a:t>
            </a:r>
            <a:r>
              <a:rPr lang="en-IN" sz="2400" dirty="0"/>
              <a:t>that do the same job (may </a:t>
            </a:r>
            <a:r>
              <a:rPr lang="en-IN" sz="2400" dirty="0">
                <a:solidFill>
                  <a:srgbClr val="00B050"/>
                </a:solidFill>
              </a:rPr>
              <a:t>invoke</a:t>
            </a:r>
            <a:r>
              <a:rPr lang="en-IN" sz="2400" dirty="0"/>
              <a:t> VMM routines)</a:t>
            </a:r>
          </a:p>
          <a:p>
            <a:r>
              <a:rPr lang="en-IN" sz="2400" dirty="0"/>
              <a:t>Use “</a:t>
            </a:r>
            <a:r>
              <a:rPr lang="en-IN" sz="2400" dirty="0">
                <a:solidFill>
                  <a:srgbClr val="0070C0"/>
                </a:solidFill>
              </a:rPr>
              <a:t>fast</a:t>
            </a:r>
            <a:r>
              <a:rPr lang="en-IN" sz="2400" dirty="0"/>
              <a:t> exception handlers” that are directly registered in the CPU’s </a:t>
            </a:r>
            <a:r>
              <a:rPr lang="en-IN" sz="2400" dirty="0">
                <a:solidFill>
                  <a:srgbClr val="C00000"/>
                </a:solidFill>
              </a:rPr>
              <a:t>exception</a:t>
            </a:r>
            <a:r>
              <a:rPr lang="en-IN" sz="2400" dirty="0"/>
              <a:t> and </a:t>
            </a:r>
            <a:r>
              <a:rPr lang="en-IN" sz="2400" dirty="0">
                <a:solidFill>
                  <a:schemeClr val="accent2">
                    <a:lumMod val="75000"/>
                  </a:schemeClr>
                </a:solidFill>
              </a:rPr>
              <a:t>system call table</a:t>
            </a:r>
            <a:r>
              <a:rPr lang="en-IN" sz="2400" dirty="0"/>
              <a:t>. </a:t>
            </a:r>
            <a:r>
              <a:rPr lang="en-IN" sz="2400" dirty="0">
                <a:solidFill>
                  <a:srgbClr val="7030A0"/>
                </a:solidFill>
              </a:rPr>
              <a:t>Page fault handlers </a:t>
            </a:r>
            <a:r>
              <a:rPr lang="en-IN" sz="2400" dirty="0"/>
              <a:t>need to be there with Xen (HW reasons 🤔)</a:t>
            </a:r>
          </a:p>
          <a:p>
            <a:r>
              <a:rPr lang="en-IN" sz="2400" dirty="0"/>
              <a:t>Guest OSes can directly </a:t>
            </a:r>
            <a:r>
              <a:rPr lang="en-IN" sz="2400" dirty="0">
                <a:solidFill>
                  <a:srgbClr val="0070C0"/>
                </a:solidFill>
              </a:rPr>
              <a:t>write</a:t>
            </a:r>
            <a:r>
              <a:rPr lang="en-IN" sz="2400" dirty="0"/>
              <a:t> into the </a:t>
            </a:r>
            <a:r>
              <a:rPr lang="en-IN" sz="2400" dirty="0">
                <a:solidFill>
                  <a:srgbClr val="FF0000"/>
                </a:solidFill>
              </a:rPr>
              <a:t>CR3</a:t>
            </a:r>
            <a:r>
              <a:rPr lang="en-IN" sz="2400" dirty="0"/>
              <a:t> register and change the current </a:t>
            </a:r>
            <a:r>
              <a:rPr lang="en-IN" sz="2400" dirty="0">
                <a:solidFill>
                  <a:srgbClr val="00B050"/>
                </a:solidFill>
              </a:rPr>
              <a:t>page table</a:t>
            </a:r>
            <a:r>
              <a:rPr lang="en-IN" sz="2400" dirty="0"/>
              <a:t> address (</a:t>
            </a:r>
            <a:r>
              <a:rPr lang="en-IN" sz="2400" dirty="0">
                <a:solidFill>
                  <a:srgbClr val="FF0000"/>
                </a:solidFill>
              </a:rPr>
              <a:t>mapping</a:t>
            </a:r>
            <a:r>
              <a:rPr lang="en-IN" sz="2400" dirty="0"/>
              <a:t>: GVA </a:t>
            </a:r>
            <a:r>
              <a:rPr lang="en-IN" sz="2400" dirty="0">
                <a:sym typeface="Wingdings" panose="05000000000000000000" pitchFamily="2" charset="2"/>
              </a:rPr>
              <a:t> HPA). </a:t>
            </a:r>
            <a:r>
              <a:rPr lang="en-IN" sz="2400" dirty="0">
                <a:solidFill>
                  <a:srgbClr val="00B050"/>
                </a:solidFill>
                <a:sym typeface="Wingdings" panose="05000000000000000000" pitchFamily="2" charset="2"/>
              </a:rPr>
              <a:t>Updates</a:t>
            </a:r>
            <a:r>
              <a:rPr lang="en-IN" sz="2400" dirty="0">
                <a:sym typeface="Wingdings" panose="05000000000000000000" pitchFamily="2" charset="2"/>
              </a:rPr>
              <a:t> to the page table need to go through the </a:t>
            </a:r>
            <a:r>
              <a:rPr lang="en-IN" sz="2400" dirty="0">
                <a:solidFill>
                  <a:srgbClr val="C00000"/>
                </a:solidFill>
                <a:sym typeface="Wingdings" panose="05000000000000000000" pitchFamily="2" charset="2"/>
              </a:rPr>
              <a:t>hypervisor</a:t>
            </a:r>
            <a:r>
              <a:rPr lang="en-IN" sz="2400" dirty="0">
                <a:sym typeface="Wingdings" panose="05000000000000000000" pitchFamily="2" charset="2"/>
              </a:rPr>
              <a:t>. Xen maintains a </a:t>
            </a:r>
            <a:r>
              <a:rPr lang="en-IN"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Wingdings" panose="05000000000000000000" pitchFamily="2" charset="2"/>
              </a:rPr>
              <a:t>shadow</a:t>
            </a:r>
            <a:r>
              <a:rPr lang="en-IN" sz="2400" dirty="0">
                <a:sym typeface="Wingdings" panose="05000000000000000000" pitchFamily="2" charset="2"/>
              </a:rPr>
              <a:t> page table for each process and it </a:t>
            </a:r>
            <a:r>
              <a:rPr lang="en-IN" sz="2400" dirty="0">
                <a:solidFill>
                  <a:srgbClr val="FF0000"/>
                </a:solidFill>
                <a:sym typeface="Wingdings" panose="05000000000000000000" pitchFamily="2" charset="2"/>
              </a:rPr>
              <a:t>updates</a:t>
            </a:r>
            <a:r>
              <a:rPr lang="en-IN" sz="2400" dirty="0">
                <a:sym typeface="Wingdings" panose="05000000000000000000" pitchFamily="2" charset="2"/>
              </a:rPr>
              <a:t> it when the guest OS lets it know.</a:t>
            </a:r>
          </a:p>
          <a:p>
            <a:r>
              <a:rPr lang="en-IN" sz="2400" dirty="0">
                <a:sym typeface="Wingdings" panose="05000000000000000000" pitchFamily="2" charset="2"/>
              </a:rPr>
              <a:t>Interrupts are sent as </a:t>
            </a:r>
            <a:r>
              <a:rPr lang="en-IN" sz="2400" dirty="0">
                <a:solidFill>
                  <a:srgbClr val="0070C0"/>
                </a:solidFill>
                <a:sym typeface="Wingdings" panose="05000000000000000000" pitchFamily="2" charset="2"/>
              </a:rPr>
              <a:t>lightweight</a:t>
            </a:r>
            <a:r>
              <a:rPr lang="en-IN" sz="2400" dirty="0">
                <a:sym typeface="Wingdings" panose="05000000000000000000" pitchFamily="2" charset="2"/>
              </a:rPr>
              <a:t> events to the </a:t>
            </a:r>
            <a:r>
              <a:rPr lang="en-IN" sz="2400" dirty="0">
                <a:solidFill>
                  <a:srgbClr val="7030A0"/>
                </a:solidFill>
                <a:sym typeface="Wingdings" panose="05000000000000000000" pitchFamily="2" charset="2"/>
              </a:rPr>
              <a:t>guest OS </a:t>
            </a:r>
            <a:r>
              <a:rPr lang="en-IN" sz="2400" dirty="0">
                <a:sym typeface="Wingdings" panose="05000000000000000000" pitchFamily="2" charset="2"/>
              </a:rPr>
              <a:t>(similar to </a:t>
            </a:r>
            <a:r>
              <a:rPr lang="en-IN" sz="2400" dirty="0">
                <a:solidFill>
                  <a:srgbClr val="00B050"/>
                </a:solidFill>
                <a:sym typeface="Wingdings" panose="05000000000000000000" pitchFamily="2" charset="2"/>
              </a:rPr>
              <a:t>signals</a:t>
            </a:r>
            <a:r>
              <a:rPr lang="en-IN" sz="2400" dirty="0">
                <a:sym typeface="Wingdings" panose="05000000000000000000" pitchFamily="2" charset="2"/>
              </a:rPr>
              <a:t>)</a:t>
            </a:r>
          </a:p>
          <a:p>
            <a:r>
              <a:rPr lang="en-IN" sz="2400" dirty="0"/>
              <a:t>I/O: Create a </a:t>
            </a:r>
            <a:r>
              <a:rPr lang="en-IN" sz="2400" dirty="0">
                <a:solidFill>
                  <a:srgbClr val="7030A0"/>
                </a:solidFill>
              </a:rPr>
              <a:t>bounded queue </a:t>
            </a:r>
            <a:r>
              <a:rPr lang="en-IN" sz="2400" dirty="0"/>
              <a:t>(request buffer) between the guest OS and </a:t>
            </a:r>
            <a:r>
              <a:rPr lang="en-IN" sz="2400" dirty="0">
                <a:solidFill>
                  <a:srgbClr val="0070C0"/>
                </a:solidFill>
              </a:rPr>
              <a:t>Xen</a:t>
            </a:r>
            <a:r>
              <a:rPr lang="en-IN" sz="2400" dirty="0"/>
              <a:t> (aka I/O ring because it is a </a:t>
            </a:r>
            <a:r>
              <a:rPr lang="en-IN" sz="2400" dirty="0">
                <a:solidFill>
                  <a:srgbClr val="C00000"/>
                </a:solidFill>
              </a:rPr>
              <a:t>circular queue</a:t>
            </a:r>
            <a:r>
              <a:rPr lang="en-IN" sz="2400" dirty="0"/>
              <a:t>).</a:t>
            </a:r>
          </a:p>
          <a:p>
            <a:endParaRPr lang="en-IN" dirty="0"/>
          </a:p>
        </p:txBody>
      </p:sp>
      <p:sp>
        <p:nvSpPr>
          <p:cNvPr id="4" name="Footer Placeholder 3">
            <a:extLst>
              <a:ext uri="{FF2B5EF4-FFF2-40B4-BE49-F238E27FC236}">
                <a16:creationId xmlns:a16="http://schemas.microsoft.com/office/drawing/2014/main" id="{FAB2A888-F5B1-674A-98DA-470994D30C5C}"/>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FEF33048-A5EC-47F8-B554-E9499D5FBBD9}"/>
              </a:ext>
            </a:extLst>
          </p:cNvPr>
          <p:cNvSpPr>
            <a:spLocks noGrp="1"/>
          </p:cNvSpPr>
          <p:nvPr>
            <p:ph type="sldNum" sz="quarter" idx="12"/>
          </p:nvPr>
        </p:nvSpPr>
        <p:spPr/>
        <p:txBody>
          <a:bodyPr/>
          <a:lstStyle/>
          <a:p>
            <a:fld id="{330EA680-D336-4FF7-8B7A-9848BB0A1C32}" type="slidenum">
              <a:rPr lang="en-US" smtClean="0"/>
              <a:t>94</a:t>
            </a:fld>
            <a:endParaRPr lang="en-US"/>
          </a:p>
        </p:txBody>
      </p:sp>
      <p:pic>
        <p:nvPicPr>
          <p:cNvPr id="6" name="Picture 5" descr="Icon&#10;&#10;Description automatically generated">
            <a:extLst>
              <a:ext uri="{FF2B5EF4-FFF2-40B4-BE49-F238E27FC236}">
                <a16:creationId xmlns:a16="http://schemas.microsoft.com/office/drawing/2014/main" id="{53D6E11C-816F-69D9-AA3D-8722D13B21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5033" y="1100030"/>
            <a:ext cx="592949" cy="592949"/>
          </a:xfrm>
          <a:prstGeom prst="rect">
            <a:avLst/>
          </a:prstGeom>
        </p:spPr>
      </p:pic>
      <p:sp>
        <p:nvSpPr>
          <p:cNvPr id="7" name="TextBox 6">
            <a:extLst>
              <a:ext uri="{FF2B5EF4-FFF2-40B4-BE49-F238E27FC236}">
                <a16:creationId xmlns:a16="http://schemas.microsoft.com/office/drawing/2014/main" id="{631464D3-C592-56B7-E697-AA322D4E453D}"/>
              </a:ext>
            </a:extLst>
          </p:cNvPr>
          <p:cNvSpPr txBox="1"/>
          <p:nvPr/>
        </p:nvSpPr>
        <p:spPr>
          <a:xfrm>
            <a:off x="2073875" y="1185338"/>
            <a:ext cx="8507265" cy="461665"/>
          </a:xfrm>
          <a:prstGeom prst="rect">
            <a:avLst/>
          </a:prstGeom>
          <a:noFill/>
        </p:spPr>
        <p:txBody>
          <a:bodyPr wrap="none" rtlCol="0">
            <a:spAutoFit/>
          </a:bodyPr>
          <a:lstStyle/>
          <a:p>
            <a:r>
              <a:rPr lang="en-IN" sz="2400" dirty="0"/>
              <a:t>Why not modify the </a:t>
            </a:r>
            <a:r>
              <a:rPr lang="en-IN" sz="2400" dirty="0">
                <a:solidFill>
                  <a:srgbClr val="0070C0"/>
                </a:solidFill>
              </a:rPr>
              <a:t>guest operating system </a:t>
            </a:r>
            <a:r>
              <a:rPr lang="en-IN" sz="2400" dirty="0"/>
              <a:t>to make it </a:t>
            </a:r>
            <a:r>
              <a:rPr lang="en-IN" sz="2400" dirty="0">
                <a:solidFill>
                  <a:srgbClr val="00B050"/>
                </a:solidFill>
              </a:rPr>
              <a:t>VM</a:t>
            </a:r>
            <a:r>
              <a:rPr lang="en-IN" sz="2400" dirty="0"/>
              <a:t> aware? </a:t>
            </a:r>
          </a:p>
        </p:txBody>
      </p:sp>
    </p:spTree>
    <p:extLst>
      <p:ext uri="{BB962C8B-B14F-4D97-AF65-F5344CB8AC3E}">
        <p14:creationId xmlns:p14="http://schemas.microsoft.com/office/powerpoint/2010/main" val="117809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57EE-95C0-BC4F-5A79-8D4CFD3CD4A4}"/>
              </a:ext>
            </a:extLst>
          </p:cNvPr>
          <p:cNvSpPr>
            <a:spLocks noGrp="1"/>
          </p:cNvSpPr>
          <p:nvPr>
            <p:ph type="title"/>
          </p:nvPr>
        </p:nvSpPr>
        <p:spPr>
          <a:xfrm>
            <a:off x="838200" y="184467"/>
            <a:ext cx="10515600" cy="1325563"/>
          </a:xfrm>
        </p:spPr>
        <p:txBody>
          <a:bodyPr/>
          <a:lstStyle/>
          <a:p>
            <a:r>
              <a:rPr lang="en-IN" dirty="0"/>
              <a:t>HW-Assisted Virtualization</a:t>
            </a:r>
          </a:p>
        </p:txBody>
      </p:sp>
      <p:sp>
        <p:nvSpPr>
          <p:cNvPr id="4" name="Footer Placeholder 3">
            <a:extLst>
              <a:ext uri="{FF2B5EF4-FFF2-40B4-BE49-F238E27FC236}">
                <a16:creationId xmlns:a16="http://schemas.microsoft.com/office/drawing/2014/main" id="{10E0F3B6-FB26-3D87-7057-1517B0757251}"/>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A43404E6-3AA3-3264-6E3A-C0C545143ECD}"/>
              </a:ext>
            </a:extLst>
          </p:cNvPr>
          <p:cNvSpPr>
            <a:spLocks noGrp="1"/>
          </p:cNvSpPr>
          <p:nvPr>
            <p:ph type="sldNum" sz="quarter" idx="12"/>
          </p:nvPr>
        </p:nvSpPr>
        <p:spPr/>
        <p:txBody>
          <a:bodyPr/>
          <a:lstStyle/>
          <a:p>
            <a:fld id="{330EA680-D336-4FF7-8B7A-9848BB0A1C32}" type="slidenum">
              <a:rPr lang="en-US" smtClean="0"/>
              <a:t>95</a:t>
            </a:fld>
            <a:endParaRPr lang="en-US"/>
          </a:p>
        </p:txBody>
      </p:sp>
      <p:graphicFrame>
        <p:nvGraphicFramePr>
          <p:cNvPr id="6" name="Table 6">
            <a:extLst>
              <a:ext uri="{FF2B5EF4-FFF2-40B4-BE49-F238E27FC236}">
                <a16:creationId xmlns:a16="http://schemas.microsoft.com/office/drawing/2014/main" id="{0359F3C2-FD31-437D-EEA8-BCCD7E4D40E0}"/>
              </a:ext>
            </a:extLst>
          </p:cNvPr>
          <p:cNvGraphicFramePr>
            <a:graphicFrameLocks noGrp="1"/>
          </p:cNvGraphicFramePr>
          <p:nvPr>
            <p:extLst>
              <p:ext uri="{D42A27DB-BD31-4B8C-83A1-F6EECF244321}">
                <p14:modId xmlns:p14="http://schemas.microsoft.com/office/powerpoint/2010/main" val="1671440554"/>
              </p:ext>
            </p:extLst>
          </p:nvPr>
        </p:nvGraphicFramePr>
        <p:xfrm>
          <a:off x="838200" y="1404152"/>
          <a:ext cx="10086206" cy="4846320"/>
        </p:xfrm>
        <a:graphic>
          <a:graphicData uri="http://schemas.openxmlformats.org/drawingml/2006/table">
            <a:tbl>
              <a:tblPr firstRow="1" bandRow="1">
                <a:tableStyleId>{5C22544A-7EE6-4342-B048-85BDC9FD1C3A}</a:tableStyleId>
              </a:tblPr>
              <a:tblGrid>
                <a:gridCol w="2720206">
                  <a:extLst>
                    <a:ext uri="{9D8B030D-6E8A-4147-A177-3AD203B41FA5}">
                      <a16:colId xmlns:a16="http://schemas.microsoft.com/office/drawing/2014/main" val="2550645410"/>
                    </a:ext>
                  </a:extLst>
                </a:gridCol>
                <a:gridCol w="7366000">
                  <a:extLst>
                    <a:ext uri="{9D8B030D-6E8A-4147-A177-3AD203B41FA5}">
                      <a16:colId xmlns:a16="http://schemas.microsoft.com/office/drawing/2014/main" val="3442426487"/>
                    </a:ext>
                  </a:extLst>
                </a:gridCol>
              </a:tblGrid>
              <a:tr h="370840">
                <a:tc>
                  <a:txBody>
                    <a:bodyPr/>
                    <a:lstStyle/>
                    <a:p>
                      <a:r>
                        <a:rPr lang="en-IN" sz="2400" dirty="0"/>
                        <a:t>Event</a:t>
                      </a:r>
                    </a:p>
                  </a:txBody>
                  <a:tcPr/>
                </a:tc>
                <a:tc>
                  <a:txBody>
                    <a:bodyPr/>
                    <a:lstStyle/>
                    <a:p>
                      <a:r>
                        <a:rPr lang="en-IN" sz="2400" dirty="0"/>
                        <a:t>Action</a:t>
                      </a:r>
                    </a:p>
                  </a:txBody>
                  <a:tcPr/>
                </a:tc>
                <a:extLst>
                  <a:ext uri="{0D108BD9-81ED-4DB2-BD59-A6C34878D82A}">
                    <a16:rowId xmlns:a16="http://schemas.microsoft.com/office/drawing/2014/main" val="2402156614"/>
                  </a:ext>
                </a:extLst>
              </a:tr>
              <a:tr h="370840">
                <a:tc>
                  <a:txBody>
                    <a:bodyPr/>
                    <a:lstStyle/>
                    <a:p>
                      <a:r>
                        <a:rPr lang="en-IN" sz="2400" dirty="0"/>
                        <a:t>Privileged instruction execution </a:t>
                      </a:r>
                    </a:p>
                  </a:txBody>
                  <a:tcPr/>
                </a:tc>
                <a:tc>
                  <a:txBody>
                    <a:bodyPr/>
                    <a:lstStyle/>
                    <a:p>
                      <a:r>
                        <a:rPr lang="en-IN" sz="2400" dirty="0"/>
                        <a:t>Most of the time it is allowed like </a:t>
                      </a:r>
                      <a:r>
                        <a:rPr lang="en-IN" sz="2400" i="1" dirty="0" err="1"/>
                        <a:t>syscall</a:t>
                      </a:r>
                      <a:r>
                        <a:rPr lang="en-IN" sz="2400" i="1" dirty="0"/>
                        <a:t> enter </a:t>
                      </a:r>
                      <a:r>
                        <a:rPr lang="en-IN" sz="2400" dirty="0"/>
                        <a:t>and </a:t>
                      </a:r>
                      <a:r>
                        <a:rPr lang="en-IN" sz="2400" i="1" dirty="0"/>
                        <a:t>exit</a:t>
                      </a:r>
                      <a:r>
                        <a:rPr lang="en-IN" sz="2400" dirty="0"/>
                        <a:t> because in this case, VMs run in Ring 0 (albeit in non-root mode or VM mode). Some I/O instructions necessitate a VM exit. The device needs to be emulated.</a:t>
                      </a:r>
                    </a:p>
                  </a:txBody>
                  <a:tcPr/>
                </a:tc>
                <a:extLst>
                  <a:ext uri="{0D108BD9-81ED-4DB2-BD59-A6C34878D82A}">
                    <a16:rowId xmlns:a16="http://schemas.microsoft.com/office/drawing/2014/main" val="229884377"/>
                  </a:ext>
                </a:extLst>
              </a:tr>
              <a:tr h="370840">
                <a:tc>
                  <a:txBody>
                    <a:bodyPr/>
                    <a:lstStyle/>
                    <a:p>
                      <a:r>
                        <a:rPr lang="en-IN" sz="2400" dirty="0"/>
                        <a:t>Memory accesses</a:t>
                      </a:r>
                    </a:p>
                  </a:txBody>
                  <a:tcPr/>
                </a:tc>
                <a:tc>
                  <a:txBody>
                    <a:bodyPr/>
                    <a:lstStyle/>
                    <a:p>
                      <a:pPr lvl="0" algn="l">
                        <a:lnSpc>
                          <a:spcPct val="100000"/>
                        </a:lnSpc>
                        <a:spcBef>
                          <a:spcPts val="0"/>
                        </a:spcBef>
                        <a:spcAft>
                          <a:spcPts val="0"/>
                        </a:spcAft>
                        <a:buNone/>
                      </a:pPr>
                      <a:r>
                        <a:rPr lang="en-IN" sz="2400" b="0" i="0" u="none" strike="noStrike" noProof="0">
                          <a:latin typeface="Calibri"/>
                        </a:rPr>
                        <a:t>Use shadow page tables that are directly stored in HW (fast path). The CPU walks both the guest and host page tables on a TLB miss and updates the shadow page table (if there has been an update to either page table, slow path). </a:t>
                      </a:r>
                      <a:endParaRPr lang="en-US" dirty="0"/>
                    </a:p>
                  </a:txBody>
                  <a:tcPr/>
                </a:tc>
                <a:extLst>
                  <a:ext uri="{0D108BD9-81ED-4DB2-BD59-A6C34878D82A}">
                    <a16:rowId xmlns:a16="http://schemas.microsoft.com/office/drawing/2014/main" val="554184077"/>
                  </a:ext>
                </a:extLst>
              </a:tr>
              <a:tr h="370840">
                <a:tc>
                  <a:txBody>
                    <a:bodyPr/>
                    <a:lstStyle/>
                    <a:p>
                      <a:r>
                        <a:rPr lang="en-IN" sz="2400" dirty="0"/>
                        <a:t>I/O</a:t>
                      </a:r>
                    </a:p>
                  </a:txBody>
                  <a:tcPr/>
                </a:tc>
                <a:tc>
                  <a:txBody>
                    <a:bodyPr/>
                    <a:lstStyle/>
                    <a:p>
                      <a:r>
                        <a:rPr lang="en-IN" sz="2400" dirty="0"/>
                        <a:t>Use the SR-IOV and MR-IOV protocols</a:t>
                      </a:r>
                    </a:p>
                  </a:txBody>
                  <a:tcPr/>
                </a:tc>
                <a:extLst>
                  <a:ext uri="{0D108BD9-81ED-4DB2-BD59-A6C34878D82A}">
                    <a16:rowId xmlns:a16="http://schemas.microsoft.com/office/drawing/2014/main" val="3268626137"/>
                  </a:ext>
                </a:extLst>
              </a:tr>
              <a:tr h="370840">
                <a:tc>
                  <a:txBody>
                    <a:bodyPr/>
                    <a:lstStyle/>
                    <a:p>
                      <a:r>
                        <a:rPr lang="en-IN" sz="2400" dirty="0"/>
                        <a:t>Storage</a:t>
                      </a:r>
                    </a:p>
                  </a:txBody>
                  <a:tcPr/>
                </a:tc>
                <a:tc>
                  <a:txBody>
                    <a:bodyPr/>
                    <a:lstStyle/>
                    <a:p>
                      <a:r>
                        <a:rPr lang="en-IN" sz="2400" dirty="0"/>
                        <a:t>The hypervisor maintains </a:t>
                      </a:r>
                      <a:r>
                        <a:rPr lang="en-IN" sz="2400"/>
                        <a:t>a guest-to-host </a:t>
                      </a:r>
                      <a:r>
                        <a:rPr lang="en-IN" sz="2400" dirty="0"/>
                        <a:t>block table.</a:t>
                      </a:r>
                    </a:p>
                  </a:txBody>
                  <a:tcPr/>
                </a:tc>
                <a:extLst>
                  <a:ext uri="{0D108BD9-81ED-4DB2-BD59-A6C34878D82A}">
                    <a16:rowId xmlns:a16="http://schemas.microsoft.com/office/drawing/2014/main" val="3913302276"/>
                  </a:ext>
                </a:extLst>
              </a:tr>
            </a:tbl>
          </a:graphicData>
        </a:graphic>
      </p:graphicFrame>
      <p:sp>
        <p:nvSpPr>
          <p:cNvPr id="3" name="Rectangle: Rounded Corners 2">
            <a:extLst>
              <a:ext uri="{FF2B5EF4-FFF2-40B4-BE49-F238E27FC236}">
                <a16:creationId xmlns:a16="http://schemas.microsoft.com/office/drawing/2014/main" id="{896EE304-DED9-A370-06FB-3A169E78CC31}"/>
              </a:ext>
            </a:extLst>
          </p:cNvPr>
          <p:cNvSpPr/>
          <p:nvPr/>
        </p:nvSpPr>
        <p:spPr>
          <a:xfrm>
            <a:off x="7306056" y="585216"/>
            <a:ext cx="1883664" cy="49377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dirty="0"/>
              <a:t>Intel VT-x</a:t>
            </a:r>
          </a:p>
        </p:txBody>
      </p:sp>
      <p:sp>
        <p:nvSpPr>
          <p:cNvPr id="7" name="Rectangle: Rounded Corners 6">
            <a:extLst>
              <a:ext uri="{FF2B5EF4-FFF2-40B4-BE49-F238E27FC236}">
                <a16:creationId xmlns:a16="http://schemas.microsoft.com/office/drawing/2014/main" id="{0BE92B70-D627-8908-E81A-A7839F1675A6}"/>
              </a:ext>
            </a:extLst>
          </p:cNvPr>
          <p:cNvSpPr/>
          <p:nvPr/>
        </p:nvSpPr>
        <p:spPr>
          <a:xfrm>
            <a:off x="9329928" y="585216"/>
            <a:ext cx="1231392" cy="4937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400" dirty="0"/>
              <a:t>AMD-V</a:t>
            </a:r>
          </a:p>
        </p:txBody>
      </p:sp>
    </p:spTree>
    <p:extLst>
      <p:ext uri="{BB962C8B-B14F-4D97-AF65-F5344CB8AC3E}">
        <p14:creationId xmlns:p14="http://schemas.microsoft.com/office/powerpoint/2010/main" val="1772325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62AF-F85B-BC8E-F040-B44D098F9734}"/>
              </a:ext>
            </a:extLst>
          </p:cNvPr>
          <p:cNvSpPr>
            <a:spLocks noGrp="1"/>
          </p:cNvSpPr>
          <p:nvPr>
            <p:ph type="title"/>
          </p:nvPr>
        </p:nvSpPr>
        <p:spPr/>
        <p:txBody>
          <a:bodyPr/>
          <a:lstStyle/>
          <a:p>
            <a:r>
              <a:rPr lang="en-IN" dirty="0"/>
              <a:t>Bibliography</a:t>
            </a:r>
          </a:p>
        </p:txBody>
      </p:sp>
      <p:sp>
        <p:nvSpPr>
          <p:cNvPr id="3" name="Content Placeholder 2">
            <a:extLst>
              <a:ext uri="{FF2B5EF4-FFF2-40B4-BE49-F238E27FC236}">
                <a16:creationId xmlns:a16="http://schemas.microsoft.com/office/drawing/2014/main" id="{28C6CF2C-7CA7-4EBC-431D-A62A3D8AF5C3}"/>
              </a:ext>
            </a:extLst>
          </p:cNvPr>
          <p:cNvSpPr>
            <a:spLocks noGrp="1"/>
          </p:cNvSpPr>
          <p:nvPr>
            <p:ph idx="1"/>
          </p:nvPr>
        </p:nvSpPr>
        <p:spPr/>
        <p:txBody>
          <a:bodyPr/>
          <a:lstStyle/>
          <a:p>
            <a:pPr marL="514350" indent="-514350">
              <a:buFont typeface="+mj-lt"/>
              <a:buAutoNum type="arabicPeriod"/>
            </a:pPr>
            <a:r>
              <a:rPr lang="en-IN" dirty="0"/>
              <a:t>Paul Barham, Boris Dragovic, Keir Fraser, Steven Hand, Tim Harris, Alex Ho, Rolf Neugebauer, Ian Pratt, and Andrew Warfield. 2003. Xen and the art of virtualization. In Proceedings of the nineteenth ACM symposium on Operating systems principles (SOSP '03). Association for Computing Machinery, New York, NY, USA, 164–177. https://doi.org/10.1145/945445.945462</a:t>
            </a:r>
          </a:p>
        </p:txBody>
      </p:sp>
      <p:sp>
        <p:nvSpPr>
          <p:cNvPr id="4" name="Footer Placeholder 3">
            <a:extLst>
              <a:ext uri="{FF2B5EF4-FFF2-40B4-BE49-F238E27FC236}">
                <a16:creationId xmlns:a16="http://schemas.microsoft.com/office/drawing/2014/main" id="{012E33B8-0806-CCF4-8CEA-1E4A0D6D1D79}"/>
              </a:ext>
            </a:extLst>
          </p:cNvPr>
          <p:cNvSpPr>
            <a:spLocks noGrp="1"/>
          </p:cNvSpPr>
          <p:nvPr>
            <p:ph type="ftr" sz="quarter" idx="11"/>
          </p:nvPr>
        </p:nvSpPr>
        <p:spPr/>
        <p:txBody>
          <a:bodyPr/>
          <a:lstStyle/>
          <a:p>
            <a:r>
              <a:rPr lang="it-IT"/>
              <a:t>(c) Smruti R. Sarangi, 2023</a:t>
            </a:r>
            <a:endParaRPr lang="en-US"/>
          </a:p>
        </p:txBody>
      </p:sp>
      <p:sp>
        <p:nvSpPr>
          <p:cNvPr id="5" name="Slide Number Placeholder 4">
            <a:extLst>
              <a:ext uri="{FF2B5EF4-FFF2-40B4-BE49-F238E27FC236}">
                <a16:creationId xmlns:a16="http://schemas.microsoft.com/office/drawing/2014/main" id="{BE17FAFC-503B-85BD-52ED-7AE3C47DF8B2}"/>
              </a:ext>
            </a:extLst>
          </p:cNvPr>
          <p:cNvSpPr>
            <a:spLocks noGrp="1"/>
          </p:cNvSpPr>
          <p:nvPr>
            <p:ph type="sldNum" sz="quarter" idx="12"/>
          </p:nvPr>
        </p:nvSpPr>
        <p:spPr/>
        <p:txBody>
          <a:bodyPr/>
          <a:lstStyle/>
          <a:p>
            <a:fld id="{330EA680-D336-4FF7-8B7A-9848BB0A1C32}" type="slidenum">
              <a:rPr lang="en-US" smtClean="0"/>
              <a:t>96</a:t>
            </a:fld>
            <a:endParaRPr lang="en-US"/>
          </a:p>
        </p:txBody>
      </p:sp>
    </p:spTree>
    <p:extLst>
      <p:ext uri="{BB962C8B-B14F-4D97-AF65-F5344CB8AC3E}">
        <p14:creationId xmlns:p14="http://schemas.microsoft.com/office/powerpoint/2010/main" val="5368264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9406EF8-A9C7-4956-37DE-447EB795A4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863" y="82617"/>
            <a:ext cx="11717619" cy="6571244"/>
          </a:xfrm>
        </p:spPr>
      </p:pic>
      <p:pic>
        <p:nvPicPr>
          <p:cNvPr id="5" name="Picture 4" descr="Icon&#10;&#10;Description automatically generated">
            <a:extLst>
              <a:ext uri="{FF2B5EF4-FFF2-40B4-BE49-F238E27FC236}">
                <a16:creationId xmlns:a16="http://schemas.microsoft.com/office/drawing/2014/main" id="{2AE49069-C86C-9A2D-80AF-67C1845D4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776" y="4926063"/>
            <a:ext cx="1404239" cy="1404239"/>
          </a:xfrm>
          <a:prstGeom prst="rect">
            <a:avLst/>
          </a:prstGeom>
        </p:spPr>
      </p:pic>
      <p:pic>
        <p:nvPicPr>
          <p:cNvPr id="2" name="Picture 2">
            <a:extLst>
              <a:ext uri="{FF2B5EF4-FFF2-40B4-BE49-F238E27FC236}">
                <a16:creationId xmlns:a16="http://schemas.microsoft.com/office/drawing/2014/main" id="{C0D47F43-BC24-1AD1-B890-0A7BCFDD42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9459" y="589307"/>
            <a:ext cx="1999328" cy="2037428"/>
          </a:xfrm>
          <a:prstGeom prst="rect">
            <a:avLst/>
          </a:prstGeom>
        </p:spPr>
      </p:pic>
      <p:sp>
        <p:nvSpPr>
          <p:cNvPr id="3" name="TextBox 2">
            <a:extLst>
              <a:ext uri="{FF2B5EF4-FFF2-40B4-BE49-F238E27FC236}">
                <a16:creationId xmlns:a16="http://schemas.microsoft.com/office/drawing/2014/main" id="{34C112CC-5AAD-7868-7DFB-6D6063ECA5EA}"/>
              </a:ext>
            </a:extLst>
          </p:cNvPr>
          <p:cNvSpPr txBox="1"/>
          <p:nvPr/>
        </p:nvSpPr>
        <p:spPr>
          <a:xfrm>
            <a:off x="4613562" y="1260763"/>
            <a:ext cx="61107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solidFill>
                  <a:srgbClr val="0070C0"/>
                </a:solidFill>
                <a:latin typeface="Comic Sans MS"/>
                <a:cs typeface="Calibri"/>
              </a:rPr>
              <a:t>srsarangi@cse.iitd.ac.in</a:t>
            </a:r>
            <a:endParaRPr lang="en-US" sz="4000" err="1">
              <a:solidFill>
                <a:srgbClr val="0070C0"/>
              </a:solidFill>
              <a:latin typeface="Comic Sans MS"/>
            </a:endParaRPr>
          </a:p>
        </p:txBody>
      </p:sp>
      <p:sp>
        <p:nvSpPr>
          <p:cNvPr id="6" name="Footer Placeholder 5">
            <a:extLst>
              <a:ext uri="{FF2B5EF4-FFF2-40B4-BE49-F238E27FC236}">
                <a16:creationId xmlns:a16="http://schemas.microsoft.com/office/drawing/2014/main" id="{D45B8B81-3E48-677F-8A2F-C81D3D20251A}"/>
              </a:ext>
            </a:extLst>
          </p:cNvPr>
          <p:cNvSpPr>
            <a:spLocks noGrp="1"/>
          </p:cNvSpPr>
          <p:nvPr>
            <p:ph type="ftr" sz="quarter" idx="11"/>
          </p:nvPr>
        </p:nvSpPr>
        <p:spPr/>
        <p:txBody>
          <a:bodyPr/>
          <a:lstStyle/>
          <a:p>
            <a:r>
              <a:rPr lang="it-IT"/>
              <a:t>(c) Smruti R. Sarangi, 2023</a:t>
            </a:r>
            <a:endParaRPr lang="en-US"/>
          </a:p>
        </p:txBody>
      </p:sp>
      <p:sp>
        <p:nvSpPr>
          <p:cNvPr id="7" name="Slide Number Placeholder 6">
            <a:extLst>
              <a:ext uri="{FF2B5EF4-FFF2-40B4-BE49-F238E27FC236}">
                <a16:creationId xmlns:a16="http://schemas.microsoft.com/office/drawing/2014/main" id="{7A45B286-8152-27A7-D836-8EAF4D9F8884}"/>
              </a:ext>
            </a:extLst>
          </p:cNvPr>
          <p:cNvSpPr>
            <a:spLocks noGrp="1"/>
          </p:cNvSpPr>
          <p:nvPr>
            <p:ph type="sldNum" sz="quarter" idx="12"/>
          </p:nvPr>
        </p:nvSpPr>
        <p:spPr/>
        <p:txBody>
          <a:bodyPr/>
          <a:lstStyle/>
          <a:p>
            <a:fld id="{330EA680-D336-4FF7-8B7A-9848BB0A1C32}" type="slidenum">
              <a:rPr lang="en-US" smtClean="0"/>
              <a:t>97</a:t>
            </a:fld>
            <a:endParaRPr lang="en-US"/>
          </a:p>
        </p:txBody>
      </p:sp>
    </p:spTree>
    <p:extLst>
      <p:ext uri="{BB962C8B-B14F-4D97-AF65-F5344CB8AC3E}">
        <p14:creationId xmlns:p14="http://schemas.microsoft.com/office/powerpoint/2010/main" val="2141528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smtClean="0"/>
        </a:defPPr>
      </a:lstStyle>
    </a:tx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A440FDA-5780-44B5-9353-725432E70DB3}">
  <we:reference id="f12c312d-282a-4734-8843-05915fdfef0b" version="4.3.3.0" store="EXCatalog" storeType="EXCatalog"/>
  <we:alternateReferences>
    <we:reference id="WA104178141" version="4.3.3.0" store="en-IN"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569</TotalTime>
  <Words>8225</Words>
  <Application>Microsoft Office PowerPoint</Application>
  <PresentationFormat>Widescreen</PresentationFormat>
  <Paragraphs>1384</Paragraphs>
  <Slides>97</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97</vt:i4>
      </vt:variant>
    </vt:vector>
  </HeadingPairs>
  <TitlesOfParts>
    <vt:vector size="108" baseType="lpstr">
      <vt:lpstr>Arial</vt:lpstr>
      <vt:lpstr>Calibri</vt:lpstr>
      <vt:lpstr>Calibri Light</vt:lpstr>
      <vt:lpstr>Cambria Math</vt:lpstr>
      <vt:lpstr>Comic Sans MS</vt:lpstr>
      <vt:lpstr>Consolas</vt:lpstr>
      <vt:lpstr>Lucida Console</vt:lpstr>
      <vt:lpstr>Sans</vt:lpstr>
      <vt:lpstr>Wingdings</vt:lpstr>
      <vt:lpstr>office theme</vt:lpstr>
      <vt:lpstr>1_Office Theme</vt:lpstr>
      <vt:lpstr>Chapter 7:  I/O System, Device Drivers and Virtualization</vt:lpstr>
      <vt:lpstr>Outline of this Chapter</vt:lpstr>
      <vt:lpstr>PowerPoint Presentation</vt:lpstr>
      <vt:lpstr>Software Flow</vt:lpstr>
      <vt:lpstr>Layers in the I/O Protocol Stack</vt:lpstr>
      <vt:lpstr>Explanation of the Layers</vt:lpstr>
      <vt:lpstr>I/O Ports</vt:lpstr>
      <vt:lpstr>Software Interface</vt:lpstr>
      <vt:lpstr>I/O Address Space</vt:lpstr>
      <vt:lpstr>I/O Mapped I/O</vt:lpstr>
      <vt:lpstr>Memory Mapped I/O</vt:lpstr>
      <vt:lpstr>Memory Mapped I/O – II </vt:lpstr>
      <vt:lpstr>Advantages</vt:lpstr>
      <vt:lpstr>Outline of this Chapter</vt:lpstr>
      <vt:lpstr>PowerPoint Presentation</vt:lpstr>
      <vt:lpstr>Floating Gate Transistors</vt:lpstr>
      <vt:lpstr>Impact on the Threshold Voltage</vt:lpstr>
      <vt:lpstr>Writing to a Floating Gate Transistor</vt:lpstr>
      <vt:lpstr>Two Configurations of Flash Cells</vt:lpstr>
      <vt:lpstr>NOR Flash</vt:lpstr>
      <vt:lpstr>NAND Flash Cell</vt:lpstr>
      <vt:lpstr>Multi-Level Flash</vt:lpstr>
      <vt:lpstr>Blocks and Pages</vt:lpstr>
      <vt:lpstr>Program/Erase Cycle</vt:lpstr>
      <vt:lpstr>Reliability Issues: Wear Levelling</vt:lpstr>
      <vt:lpstr>What can we achieve with remapping?</vt:lpstr>
      <vt:lpstr>Read Disturbance</vt:lpstr>
      <vt:lpstr>Hard Disks</vt:lpstr>
      <vt:lpstr>NRZI (non-return to zero inverted)</vt:lpstr>
      <vt:lpstr>Data Storage in Hard Disks</vt:lpstr>
      <vt:lpstr>Structure of a Platter</vt:lpstr>
      <vt:lpstr>Structure of a hard disk</vt:lpstr>
      <vt:lpstr>PowerPoint Presentation</vt:lpstr>
      <vt:lpstr>Accessing a Given Sector</vt:lpstr>
      <vt:lpstr>Logical vs Physical Block Address</vt:lpstr>
      <vt:lpstr>RAID – (Redundant Array of Inexpensive Disks) </vt:lpstr>
      <vt:lpstr>RAID – II </vt:lpstr>
      <vt:lpstr>RAID 0</vt:lpstr>
      <vt:lpstr>RAID 1</vt:lpstr>
      <vt:lpstr>RAID 2, 3, 4</vt:lpstr>
      <vt:lpstr>RAID 2, 3 and 4</vt:lpstr>
      <vt:lpstr>RAID 5</vt:lpstr>
      <vt:lpstr>RAID 6</vt:lpstr>
      <vt:lpstr>Memories as Storage Devices</vt:lpstr>
      <vt:lpstr>Basic Idea of NVMs (Nonvolatile memories)</vt:lpstr>
      <vt:lpstr>Types of NVMs</vt:lpstr>
      <vt:lpstr>Outline of this Chapter</vt:lpstr>
      <vt:lpstr>Basic Concepts</vt:lpstr>
      <vt:lpstr>Linux’s File Interface: Used by Character Device Drivers, Regular Files, etc. </vt:lpstr>
      <vt:lpstr>PowerPoint Presentation</vt:lpstr>
      <vt:lpstr>Registering a Block Device</vt:lpstr>
      <vt:lpstr>Overall Structure of the Block I/O System</vt:lpstr>
      <vt:lpstr>Notion of a Module and Device Driver</vt:lpstr>
      <vt:lpstr>Loading and Unloading a Module</vt:lpstr>
      <vt:lpstr>Modules – II </vt:lpstr>
      <vt:lpstr>struct device_driver</vt:lpstr>
      <vt:lpstr>Add the Disk to the System</vt:lpstr>
      <vt:lpstr>A Note about bus_type</vt:lpstr>
      <vt:lpstr>Generic Disk (struct gendisk)</vt:lpstr>
      <vt:lpstr>struct block_device</vt:lpstr>
      <vt:lpstr>struct request_queue</vt:lpstr>
      <vt:lpstr>Software and Hardware Queues</vt:lpstr>
      <vt:lpstr>struct request</vt:lpstr>
      <vt:lpstr>struct bio (block operations currently active)</vt:lpstr>
      <vt:lpstr>I/O Scheduling Algorithms (Elevators) </vt:lpstr>
      <vt:lpstr>I/O Scheduling Algorithms</vt:lpstr>
      <vt:lpstr>More about I/O Schedulers</vt:lpstr>
      <vt:lpstr>Basic Device Driver (Sony’s Memory Stick Driver)</vt:lpstr>
      <vt:lpstr>Transferring Data to/from the Memory Card</vt:lpstr>
      <vt:lpstr>PowerPoint Presentation</vt:lpstr>
      <vt:lpstr>USB Keyboard</vt:lpstr>
      <vt:lpstr>Register interrupt handler: usb_kbd_irq </vt:lpstr>
      <vt:lpstr>Outline of this Chapter</vt:lpstr>
      <vt:lpstr>File System</vt:lpstr>
      <vt:lpstr>File, Directory and File System</vt:lpstr>
      <vt:lpstr>Linux VFS (Virtual File System)</vt:lpstr>
      <vt:lpstr>struct inode</vt:lpstr>
      <vt:lpstr>ext4        (/fs/ext4)</vt:lpstr>
      <vt:lpstr>ext4 inode based on extents (scalable mode)</vt:lpstr>
      <vt:lpstr>exFAT (Extended File Allocation Table)</vt:lpstr>
      <vt:lpstr>dentry</vt:lpstr>
      <vt:lpstr>Two Basic Security Concepts</vt:lpstr>
      <vt:lpstr>Page Cache</vt:lpstr>
      <vt:lpstr>Named Pipes (special file system)</vt:lpstr>
      <vt:lpstr>Outline of this Chapter</vt:lpstr>
      <vt:lpstr>Run an OS as an Application </vt:lpstr>
      <vt:lpstr>Types of Hypervisors</vt:lpstr>
      <vt:lpstr>Advantages of VMs in Cloud Environments</vt:lpstr>
      <vt:lpstr>Virtualization</vt:lpstr>
      <vt:lpstr>Virtualize the CPU</vt:lpstr>
      <vt:lpstr>Binary Translation</vt:lpstr>
      <vt:lpstr>What about memory?</vt:lpstr>
      <vt:lpstr>I/O Virtualization</vt:lpstr>
      <vt:lpstr>Paravirtualization</vt:lpstr>
      <vt:lpstr>HW-Assisted Virtualization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srsarangi</dc:creator>
  <cp:lastModifiedBy>Harshit Mawandia</cp:lastModifiedBy>
  <cp:revision>2</cp:revision>
  <dcterms:created xsi:type="dcterms:W3CDTF">2013-07-15T20:26:40Z</dcterms:created>
  <dcterms:modified xsi:type="dcterms:W3CDTF">2023-05-03T09:29:56Z</dcterms:modified>
</cp:coreProperties>
</file>